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4744"/>
    <a:srgbClr val="0085AF"/>
    <a:srgbClr val="00A5E6"/>
    <a:srgbClr val="CAF2F9"/>
    <a:srgbClr val="4040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2202" y="12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EBBEB-3FA1-4CCE-84AD-0C3681C35C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52B69-DF52-45D3-AFF9-4B6CFC6A09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F1C37-A186-41BB-8CA3-C1F7EC1D9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A1A6B-0781-430B-9C49-E2390B7D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45848-248F-474E-B6DA-E856B8D73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2879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BF0ED-74D0-458A-8B7C-114BF68F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20D8E8-0898-4553-909B-C89E7B86B9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17BD8-DD4D-4CE9-ACC5-90E80818D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A9458-A7E3-4473-9A02-114AD1F8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40C37-F2A7-47D6-AD87-7DEBA872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053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446799-90E5-47A6-A024-047F92277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5030B-56B5-447B-8E1E-41B44C1702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AA92FC-1E1C-445C-903D-8E9007E25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B49DD-4785-4E74-9D25-76524329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EB7E0-B90E-4181-A147-8134DED51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3075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9D230-94FF-4590-86A0-42B5C8D89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D2647-EAE7-49DA-A483-37D92937B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F1711-2B8B-4078-B021-7B03852D4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8F272-C23F-4472-8865-9E647EF6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5D457-DA16-4FDF-8148-CA8D8CE90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678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8092-A015-452A-8F1D-82437BADB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A57C5-B28C-4163-AE15-58411BA9A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EF222-A650-4480-8C2F-FA8014B15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23AB7-2BA9-4D63-A545-1545CDC3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4019B-6DBC-44AB-8431-5CD2F85C6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75639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60074-0743-4759-9A48-A79E5E827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5FACA-4C14-4D46-BA88-2BD8122F1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DD2622-C860-494E-9FC8-5DAB68577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330910-1206-480F-AAC8-D348EE33B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72AFB-1363-4F05-BFB6-626137A5B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552F2-9C69-4D81-83F1-3413D5476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162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02D8C-3183-4017-BA89-F2777052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3DD700-137F-4E1C-9F25-97C49A8ED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2F4E4-2598-4B76-BF9D-B3DC4AC214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1C183-E498-4777-9DBC-96A8CCCD31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3962AF-F3E1-4F0C-9CA0-34CE8384E5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2DC337-F314-4B93-BBF6-2DA81C40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0482F9-0E3D-465D-80FF-AA2ABD13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02703D-64FF-49E7-A0BC-3E945D87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370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CD32E-A06F-48FF-8704-6D61F846F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D3AD0B-E08C-405E-B2E8-A8D09B9C6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BADEE-FB70-4CB2-A480-F17264081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661735-98F6-4E8C-B462-B47BF4581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7607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B50B69-ED95-47A7-B0C4-53A661046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271A9-7FD5-4064-89AB-C47C34706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4AE03B-02ED-4932-9E41-6AA1DB2C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1378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FB775-0F82-4AC9-95D6-3BA3BDD5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454C64-EFD0-4139-BB2A-CD65D0271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AD300-6617-402C-A6CC-351666FC1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D21F4-BA57-4538-BA0E-10DB0F29A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FEE47-0E30-4889-A408-83D46185F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107277-2105-491C-BC9C-119E79EE6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2085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D5BC2-DCDC-408A-97E4-8CBE7BC0A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7E174A-7403-48E3-86CC-8DC5B8A78B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63121-5DA7-45D4-8792-FBD3F1F09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960048-E1D1-4975-A514-2834A017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084A04-F4F1-406F-AD63-351A1195A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686B7-F889-40D8-AFE3-ABF2926F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4858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2407F-A7C7-481F-AFE0-183DDB5E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93921B-CDA3-470B-ACC7-BEE0281564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31FFC-E5E4-4256-9F94-F54604CCF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F5895-19D3-4504-8B89-6401CAC5C375}" type="datetimeFigureOut">
              <a:rPr lang="en-ID" smtClean="0"/>
              <a:t>25/03/2020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1E90C-0938-4B95-A788-ADD2625DC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BC3C-8426-44AB-8EDA-02595B5128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37131-6CD7-4F9F-8987-0D9B981A42F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4337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53704507-1F1A-47E5-B742-86596549A10B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EBD0FD1F-7918-411C-B89C-A8516518C785}"/>
              </a:ext>
            </a:extLst>
          </p:cNvPr>
          <p:cNvSpPr>
            <a:spLocks/>
          </p:cNvSpPr>
          <p:nvPr/>
        </p:nvSpPr>
        <p:spPr bwMode="auto">
          <a:xfrm>
            <a:off x="-190274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63C380-2B68-42B0-A904-28115021D31A}"/>
              </a:ext>
            </a:extLst>
          </p:cNvPr>
          <p:cNvSpPr txBox="1"/>
          <p:nvPr/>
        </p:nvSpPr>
        <p:spPr>
          <a:xfrm>
            <a:off x="3671298" y="2435168"/>
            <a:ext cx="484940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rgbClr val="0085AF"/>
                </a:solidFill>
                <a:latin typeface="Bebas" pitchFamily="2" charset="0"/>
              </a:rPr>
              <a:t>COVID-19</a:t>
            </a:r>
            <a:endParaRPr lang="en-ID" sz="9600" b="1" dirty="0">
              <a:solidFill>
                <a:srgbClr val="0085AF"/>
              </a:solidFill>
              <a:latin typeface="Beba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949EC6-BDDF-411E-9FEA-2B6E4E08CE17}"/>
              </a:ext>
            </a:extLst>
          </p:cNvPr>
          <p:cNvSpPr txBox="1"/>
          <p:nvPr/>
        </p:nvSpPr>
        <p:spPr>
          <a:xfrm>
            <a:off x="3728606" y="3678702"/>
            <a:ext cx="3767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40404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Corona Virus Disease</a:t>
            </a:r>
            <a:endParaRPr lang="en-ID" sz="3200" b="1" dirty="0">
              <a:solidFill>
                <a:srgbClr val="40404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Motivational Background Music Corporate Music Instrumental">
            <a:hlinkClick r:id="" action="ppaction://media"/>
            <a:extLst>
              <a:ext uri="{FF2B5EF4-FFF2-40B4-BE49-F238E27FC236}">
                <a16:creationId xmlns:a16="http://schemas.microsoft.com/office/drawing/2014/main" id="{1C181914-1D3A-494C-8900-9A7398E5622C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24680" y="-9015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61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500"/>
    </mc:Choice>
    <mc:Fallback xmlns="">
      <p:transition spd="slow" advClick="0" advTm="3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8" grpId="0" animBg="1"/>
      <p:bldP spid="1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V/&gt;_solidshape1">
            <a:extLst>
              <a:ext uri="{FF2B5EF4-FFF2-40B4-BE49-F238E27FC236}">
                <a16:creationId xmlns:a16="http://schemas.microsoft.com/office/drawing/2014/main" id="{EBD08F5B-4D21-4D2C-8138-C76CCB7AFA54}"/>
              </a:ext>
            </a:extLst>
          </p:cNvPr>
          <p:cNvSpPr/>
          <p:nvPr/>
        </p:nvSpPr>
        <p:spPr>
          <a:xfrm flipH="1">
            <a:off x="-7406385" y="-1566790"/>
            <a:ext cx="10574430" cy="8706107"/>
          </a:xfrm>
          <a:custGeom>
            <a:avLst/>
            <a:gdLst>
              <a:gd name="connsiteX0" fmla="*/ 3508098 w 10574430"/>
              <a:gd name="connsiteY0" fmla="*/ 29 h 8550083"/>
              <a:gd name="connsiteX1" fmla="*/ 3895456 w 10574430"/>
              <a:gd name="connsiteY1" fmla="*/ 26476 h 8550083"/>
              <a:gd name="connsiteX2" fmla="*/ 4012562 w 10574430"/>
              <a:gd name="connsiteY2" fmla="*/ 47215 h 8550083"/>
              <a:gd name="connsiteX3" fmla="*/ 10574430 w 10574430"/>
              <a:gd name="connsiteY3" fmla="*/ 47215 h 8550083"/>
              <a:gd name="connsiteX4" fmla="*/ 10574430 w 10574430"/>
              <a:gd name="connsiteY4" fmla="*/ 8485149 h 8550083"/>
              <a:gd name="connsiteX5" fmla="*/ 3146701 w 10574430"/>
              <a:gd name="connsiteY5" fmla="*/ 8485149 h 8550083"/>
              <a:gd name="connsiteX6" fmla="*/ 3146701 w 10574430"/>
              <a:gd name="connsiteY6" fmla="*/ 8381866 h 8550083"/>
              <a:gd name="connsiteX7" fmla="*/ 3105999 w 10574430"/>
              <a:gd name="connsiteY7" fmla="*/ 8400660 h 8550083"/>
              <a:gd name="connsiteX8" fmla="*/ 1690417 w 10574430"/>
              <a:gd name="connsiteY8" fmla="*/ 5882566 h 8550083"/>
              <a:gd name="connsiteX9" fmla="*/ 122907 w 10574430"/>
              <a:gd name="connsiteY9" fmla="*/ 3066307 h 8550083"/>
              <a:gd name="connsiteX10" fmla="*/ 3508098 w 10574430"/>
              <a:gd name="connsiteY10" fmla="*/ 29 h 8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74430" h="8550083">
                <a:moveTo>
                  <a:pt x="3508098" y="29"/>
                </a:moveTo>
                <a:cubicBezTo>
                  <a:pt x="3641363" y="590"/>
                  <a:pt x="3771033" y="9251"/>
                  <a:pt x="3895456" y="26476"/>
                </a:cubicBezTo>
                <a:lnTo>
                  <a:pt x="4012562" y="47215"/>
                </a:lnTo>
                <a:lnTo>
                  <a:pt x="10574430" y="47215"/>
                </a:lnTo>
                <a:lnTo>
                  <a:pt x="10574430" y="8485149"/>
                </a:lnTo>
                <a:lnTo>
                  <a:pt x="3146701" y="8485149"/>
                </a:lnTo>
                <a:lnTo>
                  <a:pt x="3146701" y="8381866"/>
                </a:lnTo>
                <a:lnTo>
                  <a:pt x="3105999" y="8400660"/>
                </a:lnTo>
                <a:cubicBezTo>
                  <a:pt x="1771855" y="8937918"/>
                  <a:pt x="-404693" y="8009894"/>
                  <a:pt x="1690417" y="5882566"/>
                </a:cubicBezTo>
                <a:cubicBezTo>
                  <a:pt x="2951800" y="4600512"/>
                  <a:pt x="485731" y="3971706"/>
                  <a:pt x="122907" y="3066307"/>
                </a:cubicBezTo>
                <a:cubicBezTo>
                  <a:pt x="-564145" y="1354358"/>
                  <a:pt x="1775658" y="-7266"/>
                  <a:pt x="3508098" y="29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C9320062-F949-4B25-9916-138A8B7CF00C}"/>
              </a:ext>
            </a:extLst>
          </p:cNvPr>
          <p:cNvSpPr>
            <a:spLocks/>
          </p:cNvSpPr>
          <p:nvPr/>
        </p:nvSpPr>
        <p:spPr bwMode="auto">
          <a:xfrm rot="10800000">
            <a:off x="4789487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C4F12BC-D034-46B0-971A-201DFDADBB97}"/>
              </a:ext>
            </a:extLst>
          </p:cNvPr>
          <p:cNvGrpSpPr/>
          <p:nvPr/>
        </p:nvGrpSpPr>
        <p:grpSpPr>
          <a:xfrm>
            <a:off x="2481993" y="3143476"/>
            <a:ext cx="2050361" cy="2027008"/>
            <a:chOff x="5075237" y="1680482"/>
            <a:chExt cx="4878388" cy="4822825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BEE630E-2DA0-4D1C-A45F-E41A81F05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5DE2F437-DCA3-4542-8B9A-7EF42AFE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22E8077E-B15E-4E28-96E7-DDA7A520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030A6392-F396-4045-87AB-DC2F5351F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5E4F79FF-EC6B-429B-AF6B-25E559B06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3E2C6B43-55EE-4108-B895-1302581FC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46B6C842-6890-4F18-8075-A44627C64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32B5A2C8-7389-437A-AE40-3894485B2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4925EBE-D553-4B32-A798-ED20404E6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134E9BDD-2E3E-4206-BB0E-BC4684957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655BEBFC-3ED0-484E-9CAB-FA4BFA491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3059D09-E9D3-4578-AA02-5862A8C1B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3D807ADF-D758-451D-8D82-942853A7AA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EEFAD8B8-DA39-4FAF-88F0-3649351BD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C6721E63-9CFB-43FF-9599-567F62A42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07CB56E7-F0F1-44BD-B603-ADA496B25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04267AC8-F075-46E5-96E7-8A22BD4EB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1C998065-1D26-4C23-B502-E5ED5FCDB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2571C08-6391-4068-A71D-625E78AF6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401CC6ED-8DAD-411A-A77E-6BC6BF03B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B5455B3D-338D-44AE-A19B-1B2991ED8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017849B8-A5EC-4D60-9D8C-650B92053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EEE05531-2834-4926-BDAE-098F8876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6557B767-6535-417C-97F8-2A8266BF0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DA59FE58-1AB9-470B-A6AC-9520CD74E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EC456339-6628-4794-80BE-FD916C76D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9E803422-3D84-4D23-952F-8E3C0BD1B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E9E17141-8558-4DBE-BE01-D1EA5E740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9BE68143-36DF-4A91-8274-4E589E95A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B57F58A-A494-445A-B3C4-3F0D6ADD1C12}"/>
              </a:ext>
            </a:extLst>
          </p:cNvPr>
          <p:cNvGrpSpPr/>
          <p:nvPr/>
        </p:nvGrpSpPr>
        <p:grpSpPr>
          <a:xfrm>
            <a:off x="1187146" y="3902754"/>
            <a:ext cx="1246121" cy="1231929"/>
            <a:chOff x="5075237" y="1680482"/>
            <a:chExt cx="4878388" cy="4822825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B2FE7028-0F3C-4498-9484-E46389609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D98AF0F9-0A11-4AEA-9EF6-7D4797C99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68FD789E-C409-417E-9190-E49F1EE1D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A6DAC0D1-A4DC-457A-A90E-FB32AB091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3297A95A-D810-46A6-B875-F254ABA29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9ABB9273-4771-4429-850C-D40FEECD7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F8925FCF-A44B-4F63-9852-4C704FEB0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CDF49E62-FD17-40FB-8DF1-BC01FACC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354DF045-871F-4993-9727-1F5721788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F814E5FA-CB9F-416B-9DF0-BEA74DEC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38A2AC93-F5F2-4A5C-BEBC-DDBE66DA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B5975407-BD6C-44EA-A926-5F704EAF4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B78257D0-77D4-4F52-BD19-419BD114A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4C2EEFDB-4759-4E63-B84D-1E0E21D25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51784DA3-6EA1-4588-9857-C7A112432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2BF917DA-4CBD-45C6-8909-9AB3805AD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77F51DAA-90AA-43FE-9008-921DC4F72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04D48CCC-35BB-4EB9-B32A-AC1A62D51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2206B82D-1F40-4DF9-A2A5-629ED7D57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id="{60A74402-9EEC-4D3D-BAF3-1250C2932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id="{1FA8AFC7-B43B-4D91-830B-1F40887D3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id="{6D1EC496-8210-4DA1-BA86-732183A26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id="{F8BD0E50-92C8-411E-9CCA-AC2891C97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id="{4A0914D3-229F-48F7-A417-3D7791ED2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3B4B90C9-24BF-4DEA-9EEE-583BBBB1F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067D2D20-08E3-482E-97B7-7C6A8A450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Freeform 31">
              <a:extLst>
                <a:ext uri="{FF2B5EF4-FFF2-40B4-BE49-F238E27FC236}">
                  <a16:creationId xmlns:a16="http://schemas.microsoft.com/office/drawing/2014/main" id="{0CAE6639-A1EB-4AF7-A0A0-EBDB16B65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04AF5A9F-FD70-4ADB-BB3D-E66543B6D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776CBD07-499C-4796-8B2F-537B0E08D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A3882E0-D1BE-448E-BCF8-2DCBE172307D}"/>
              </a:ext>
            </a:extLst>
          </p:cNvPr>
          <p:cNvGrpSpPr/>
          <p:nvPr/>
        </p:nvGrpSpPr>
        <p:grpSpPr>
          <a:xfrm>
            <a:off x="2085562" y="4984249"/>
            <a:ext cx="845094" cy="835468"/>
            <a:chOff x="5075237" y="1680482"/>
            <a:chExt cx="4878388" cy="4822825"/>
          </a:xfrm>
        </p:grpSpPr>
        <p:sp>
          <p:nvSpPr>
            <p:cNvPr id="69" name="Freeform 5">
              <a:extLst>
                <a:ext uri="{FF2B5EF4-FFF2-40B4-BE49-F238E27FC236}">
                  <a16:creationId xmlns:a16="http://schemas.microsoft.com/office/drawing/2014/main" id="{B959F469-1D36-4E02-9201-B6A7A6CF7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6">
              <a:extLst>
                <a:ext uri="{FF2B5EF4-FFF2-40B4-BE49-F238E27FC236}">
                  <a16:creationId xmlns:a16="http://schemas.microsoft.com/office/drawing/2014/main" id="{0EECBF61-B688-43EE-8B6C-0B37E510F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7">
              <a:extLst>
                <a:ext uri="{FF2B5EF4-FFF2-40B4-BE49-F238E27FC236}">
                  <a16:creationId xmlns:a16="http://schemas.microsoft.com/office/drawing/2014/main" id="{C91F4106-3E18-46AF-869E-B0686DB86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id="{5A74FCF6-0AD0-4DAE-9084-8C4C8382D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9">
              <a:extLst>
                <a:ext uri="{FF2B5EF4-FFF2-40B4-BE49-F238E27FC236}">
                  <a16:creationId xmlns:a16="http://schemas.microsoft.com/office/drawing/2014/main" id="{2E20444A-3134-409F-88D7-21850E88D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6CD329DD-FF4F-4235-8536-4FA71EDAE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11">
              <a:extLst>
                <a:ext uri="{FF2B5EF4-FFF2-40B4-BE49-F238E27FC236}">
                  <a16:creationId xmlns:a16="http://schemas.microsoft.com/office/drawing/2014/main" id="{578CB1EB-2DA8-4603-B6F0-DFFF8A542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12">
              <a:extLst>
                <a:ext uri="{FF2B5EF4-FFF2-40B4-BE49-F238E27FC236}">
                  <a16:creationId xmlns:a16="http://schemas.microsoft.com/office/drawing/2014/main" id="{A76AFE2B-264A-409E-89BC-8EC146B34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13">
              <a:extLst>
                <a:ext uri="{FF2B5EF4-FFF2-40B4-BE49-F238E27FC236}">
                  <a16:creationId xmlns:a16="http://schemas.microsoft.com/office/drawing/2014/main" id="{7D3A62E1-BCE0-496E-A360-CC72BB5D4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14">
              <a:extLst>
                <a:ext uri="{FF2B5EF4-FFF2-40B4-BE49-F238E27FC236}">
                  <a16:creationId xmlns:a16="http://schemas.microsoft.com/office/drawing/2014/main" id="{AE4F0BD8-33C0-4988-9DD1-FCA8717AF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15">
              <a:extLst>
                <a:ext uri="{FF2B5EF4-FFF2-40B4-BE49-F238E27FC236}">
                  <a16:creationId xmlns:a16="http://schemas.microsoft.com/office/drawing/2014/main" id="{D2DE13AD-5471-4771-BCE8-08FC67859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16">
              <a:extLst>
                <a:ext uri="{FF2B5EF4-FFF2-40B4-BE49-F238E27FC236}">
                  <a16:creationId xmlns:a16="http://schemas.microsoft.com/office/drawing/2014/main" id="{473D9D0F-C412-452E-88BB-93237C082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1" name="Freeform 17">
              <a:extLst>
                <a:ext uri="{FF2B5EF4-FFF2-40B4-BE49-F238E27FC236}">
                  <a16:creationId xmlns:a16="http://schemas.microsoft.com/office/drawing/2014/main" id="{C8601C19-DE43-43AB-AD94-85399FC65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2" name="Freeform 18">
              <a:extLst>
                <a:ext uri="{FF2B5EF4-FFF2-40B4-BE49-F238E27FC236}">
                  <a16:creationId xmlns:a16="http://schemas.microsoft.com/office/drawing/2014/main" id="{1D53D831-2878-4C7F-AAF3-ED8F59EE3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3" name="Freeform 19">
              <a:extLst>
                <a:ext uri="{FF2B5EF4-FFF2-40B4-BE49-F238E27FC236}">
                  <a16:creationId xmlns:a16="http://schemas.microsoft.com/office/drawing/2014/main" id="{487C71B6-569C-4B47-B1EB-77C0B3CD9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4" name="Freeform 20">
              <a:extLst>
                <a:ext uri="{FF2B5EF4-FFF2-40B4-BE49-F238E27FC236}">
                  <a16:creationId xmlns:a16="http://schemas.microsoft.com/office/drawing/2014/main" id="{C3E480D3-6D0F-4329-A47C-C6DA502BF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34C48BBD-5564-4985-ADFC-419CEFD7A5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6" name="Freeform 22">
              <a:extLst>
                <a:ext uri="{FF2B5EF4-FFF2-40B4-BE49-F238E27FC236}">
                  <a16:creationId xmlns:a16="http://schemas.microsoft.com/office/drawing/2014/main" id="{3EA3584D-F06D-49B5-A87C-87E27CBDB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23">
              <a:extLst>
                <a:ext uri="{FF2B5EF4-FFF2-40B4-BE49-F238E27FC236}">
                  <a16:creationId xmlns:a16="http://schemas.microsoft.com/office/drawing/2014/main" id="{1E51D848-A37D-445A-BC97-BD0FA8761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24">
              <a:extLst>
                <a:ext uri="{FF2B5EF4-FFF2-40B4-BE49-F238E27FC236}">
                  <a16:creationId xmlns:a16="http://schemas.microsoft.com/office/drawing/2014/main" id="{1462E75E-96F7-4640-8ACF-89D6B63BE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25">
              <a:extLst>
                <a:ext uri="{FF2B5EF4-FFF2-40B4-BE49-F238E27FC236}">
                  <a16:creationId xmlns:a16="http://schemas.microsoft.com/office/drawing/2014/main" id="{F68D2D50-5BE3-4B3E-BCD7-F3B5EE0E1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0" name="Freeform 26">
              <a:extLst>
                <a:ext uri="{FF2B5EF4-FFF2-40B4-BE49-F238E27FC236}">
                  <a16:creationId xmlns:a16="http://schemas.microsoft.com/office/drawing/2014/main" id="{E6E59418-D933-40D8-AD02-FD2360692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1" name="Freeform 27">
              <a:extLst>
                <a:ext uri="{FF2B5EF4-FFF2-40B4-BE49-F238E27FC236}">
                  <a16:creationId xmlns:a16="http://schemas.microsoft.com/office/drawing/2014/main" id="{6271C486-E4BB-4863-9057-2CE77D40D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2" name="Freeform 28">
              <a:extLst>
                <a:ext uri="{FF2B5EF4-FFF2-40B4-BE49-F238E27FC236}">
                  <a16:creationId xmlns:a16="http://schemas.microsoft.com/office/drawing/2014/main" id="{AB3CCEFA-29E5-4B0F-8431-3B215CC95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3" name="Freeform 29">
              <a:extLst>
                <a:ext uri="{FF2B5EF4-FFF2-40B4-BE49-F238E27FC236}">
                  <a16:creationId xmlns:a16="http://schemas.microsoft.com/office/drawing/2014/main" id="{206B6D5C-E87F-4B32-B425-920675B2A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4" name="Freeform 30">
              <a:extLst>
                <a:ext uri="{FF2B5EF4-FFF2-40B4-BE49-F238E27FC236}">
                  <a16:creationId xmlns:a16="http://schemas.microsoft.com/office/drawing/2014/main" id="{0D598142-602B-47BE-AB5E-2C83665F9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5" name="Freeform 31">
              <a:extLst>
                <a:ext uri="{FF2B5EF4-FFF2-40B4-BE49-F238E27FC236}">
                  <a16:creationId xmlns:a16="http://schemas.microsoft.com/office/drawing/2014/main" id="{8B56372D-1C49-413B-9853-009847386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6" name="Freeform 32">
              <a:extLst>
                <a:ext uri="{FF2B5EF4-FFF2-40B4-BE49-F238E27FC236}">
                  <a16:creationId xmlns:a16="http://schemas.microsoft.com/office/drawing/2014/main" id="{1F6A21B6-7A16-4860-9572-EE66C4647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7" name="Freeform 33">
              <a:extLst>
                <a:ext uri="{FF2B5EF4-FFF2-40B4-BE49-F238E27FC236}">
                  <a16:creationId xmlns:a16="http://schemas.microsoft.com/office/drawing/2014/main" id="{8CF77F93-F21A-4B2A-A664-106365D1D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3" name="Freeform 37">
            <a:extLst>
              <a:ext uri="{FF2B5EF4-FFF2-40B4-BE49-F238E27FC236}">
                <a16:creationId xmlns:a16="http://schemas.microsoft.com/office/drawing/2014/main" id="{FEBE3619-2E1B-4465-9DC5-CB76C58443B4}"/>
              </a:ext>
            </a:extLst>
          </p:cNvPr>
          <p:cNvSpPr>
            <a:spLocks/>
          </p:cNvSpPr>
          <p:nvPr/>
        </p:nvSpPr>
        <p:spPr bwMode="auto">
          <a:xfrm rot="10800000">
            <a:off x="-1" y="1088174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0091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B64B5E8-BAC3-493C-BA54-46B29825CF65}"/>
              </a:ext>
            </a:extLst>
          </p:cNvPr>
          <p:cNvSpPr txBox="1"/>
          <p:nvPr/>
        </p:nvSpPr>
        <p:spPr>
          <a:xfrm>
            <a:off x="1112527" y="1088174"/>
            <a:ext cx="26965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What Is It?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991402F-6E11-49B5-A240-D85392A8D312}"/>
              </a:ext>
            </a:extLst>
          </p:cNvPr>
          <p:cNvSpPr/>
          <p:nvPr/>
        </p:nvSpPr>
        <p:spPr>
          <a:xfrm>
            <a:off x="1131306" y="2085900"/>
            <a:ext cx="3961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5286F4E0-0A2D-4A02-B155-892B9FF42F0A}"/>
              </a:ext>
            </a:extLst>
          </p:cNvPr>
          <p:cNvGrpSpPr/>
          <p:nvPr/>
        </p:nvGrpSpPr>
        <p:grpSpPr>
          <a:xfrm>
            <a:off x="5338857" y="1796851"/>
            <a:ext cx="5996217" cy="3264298"/>
            <a:chOff x="6164272" y="2022480"/>
            <a:chExt cx="2717804" cy="1479553"/>
          </a:xfrm>
          <a:solidFill>
            <a:srgbClr val="0085AF"/>
          </a:solidFill>
        </p:grpSpPr>
        <p:sp>
          <p:nvSpPr>
            <p:cNvPr id="391" name="Freeform 322">
              <a:extLst>
                <a:ext uri="{FF2B5EF4-FFF2-40B4-BE49-F238E27FC236}">
                  <a16:creationId xmlns:a16="http://schemas.microsoft.com/office/drawing/2014/main" id="{55C667F5-1B11-484A-85C3-C7C092311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272" y="2198693"/>
              <a:ext cx="1009651" cy="1303340"/>
            </a:xfrm>
            <a:custGeom>
              <a:avLst/>
              <a:gdLst>
                <a:gd name="T0" fmla="*/ 284 w 317"/>
                <a:gd name="T1" fmla="*/ 312 h 408"/>
                <a:gd name="T2" fmla="*/ 257 w 317"/>
                <a:gd name="T3" fmla="*/ 351 h 408"/>
                <a:gd name="T4" fmla="*/ 239 w 317"/>
                <a:gd name="T5" fmla="*/ 374 h 408"/>
                <a:gd name="T6" fmla="*/ 247 w 317"/>
                <a:gd name="T7" fmla="*/ 403 h 408"/>
                <a:gd name="T8" fmla="*/ 232 w 317"/>
                <a:gd name="T9" fmla="*/ 308 h 408"/>
                <a:gd name="T10" fmla="*/ 207 w 317"/>
                <a:gd name="T11" fmla="*/ 248 h 408"/>
                <a:gd name="T12" fmla="*/ 208 w 317"/>
                <a:gd name="T13" fmla="*/ 222 h 408"/>
                <a:gd name="T14" fmla="*/ 180 w 317"/>
                <a:gd name="T15" fmla="*/ 205 h 408"/>
                <a:gd name="T16" fmla="*/ 144 w 317"/>
                <a:gd name="T17" fmla="*/ 179 h 408"/>
                <a:gd name="T18" fmla="*/ 132 w 317"/>
                <a:gd name="T19" fmla="*/ 169 h 408"/>
                <a:gd name="T20" fmla="*/ 130 w 317"/>
                <a:gd name="T21" fmla="*/ 172 h 408"/>
                <a:gd name="T22" fmla="*/ 112 w 317"/>
                <a:gd name="T23" fmla="*/ 147 h 408"/>
                <a:gd name="T24" fmla="*/ 98 w 317"/>
                <a:gd name="T25" fmla="*/ 97 h 408"/>
                <a:gd name="T26" fmla="*/ 61 w 317"/>
                <a:gd name="T27" fmla="*/ 63 h 408"/>
                <a:gd name="T28" fmla="*/ 43 w 317"/>
                <a:gd name="T29" fmla="*/ 58 h 408"/>
                <a:gd name="T30" fmla="*/ 11 w 317"/>
                <a:gd name="T31" fmla="*/ 83 h 408"/>
                <a:gd name="T32" fmla="*/ 17 w 317"/>
                <a:gd name="T33" fmla="*/ 67 h 408"/>
                <a:gd name="T34" fmla="*/ 17 w 317"/>
                <a:gd name="T35" fmla="*/ 48 h 408"/>
                <a:gd name="T36" fmla="*/ 5 w 317"/>
                <a:gd name="T37" fmla="*/ 37 h 408"/>
                <a:gd name="T38" fmla="*/ 3 w 317"/>
                <a:gd name="T39" fmla="*/ 28 h 408"/>
                <a:gd name="T40" fmla="*/ 46 w 317"/>
                <a:gd name="T41" fmla="*/ 19 h 408"/>
                <a:gd name="T42" fmla="*/ 95 w 317"/>
                <a:gd name="T43" fmla="*/ 19 h 408"/>
                <a:gd name="T44" fmla="*/ 113 w 317"/>
                <a:gd name="T45" fmla="*/ 23 h 408"/>
                <a:gd name="T46" fmla="*/ 143 w 317"/>
                <a:gd name="T47" fmla="*/ 34 h 408"/>
                <a:gd name="T48" fmla="*/ 156 w 317"/>
                <a:gd name="T49" fmla="*/ 31 h 408"/>
                <a:gd name="T50" fmla="*/ 175 w 317"/>
                <a:gd name="T51" fmla="*/ 26 h 408"/>
                <a:gd name="T52" fmla="*/ 172 w 317"/>
                <a:gd name="T53" fmla="*/ 3 h 408"/>
                <a:gd name="T54" fmla="*/ 179 w 317"/>
                <a:gd name="T55" fmla="*/ 22 h 408"/>
                <a:gd name="T56" fmla="*/ 190 w 317"/>
                <a:gd name="T57" fmla="*/ 29 h 408"/>
                <a:gd name="T58" fmla="*/ 206 w 317"/>
                <a:gd name="T59" fmla="*/ 24 h 408"/>
                <a:gd name="T60" fmla="*/ 199 w 317"/>
                <a:gd name="T61" fmla="*/ 38 h 408"/>
                <a:gd name="T62" fmla="*/ 193 w 317"/>
                <a:gd name="T63" fmla="*/ 42 h 408"/>
                <a:gd name="T64" fmla="*/ 183 w 317"/>
                <a:gd name="T65" fmla="*/ 51 h 408"/>
                <a:gd name="T66" fmla="*/ 193 w 317"/>
                <a:gd name="T67" fmla="*/ 79 h 408"/>
                <a:gd name="T68" fmla="*/ 217 w 317"/>
                <a:gd name="T69" fmla="*/ 79 h 408"/>
                <a:gd name="T70" fmla="*/ 226 w 317"/>
                <a:gd name="T71" fmla="*/ 55 h 408"/>
                <a:gd name="T72" fmla="*/ 243 w 317"/>
                <a:gd name="T73" fmla="*/ 68 h 408"/>
                <a:gd name="T74" fmla="*/ 257 w 317"/>
                <a:gd name="T75" fmla="*/ 81 h 408"/>
                <a:gd name="T76" fmla="*/ 262 w 317"/>
                <a:gd name="T77" fmla="*/ 86 h 408"/>
                <a:gd name="T78" fmla="*/ 258 w 317"/>
                <a:gd name="T79" fmla="*/ 97 h 408"/>
                <a:gd name="T80" fmla="*/ 246 w 317"/>
                <a:gd name="T81" fmla="*/ 104 h 408"/>
                <a:gd name="T82" fmla="*/ 252 w 317"/>
                <a:gd name="T83" fmla="*/ 114 h 408"/>
                <a:gd name="T84" fmla="*/ 249 w 317"/>
                <a:gd name="T85" fmla="*/ 118 h 408"/>
                <a:gd name="T86" fmla="*/ 243 w 317"/>
                <a:gd name="T87" fmla="*/ 116 h 408"/>
                <a:gd name="T88" fmla="*/ 233 w 317"/>
                <a:gd name="T89" fmla="*/ 127 h 408"/>
                <a:gd name="T90" fmla="*/ 221 w 317"/>
                <a:gd name="T91" fmla="*/ 136 h 408"/>
                <a:gd name="T92" fmla="*/ 218 w 317"/>
                <a:gd name="T93" fmla="*/ 138 h 408"/>
                <a:gd name="T94" fmla="*/ 217 w 317"/>
                <a:gd name="T95" fmla="*/ 147 h 408"/>
                <a:gd name="T96" fmla="*/ 209 w 317"/>
                <a:gd name="T97" fmla="*/ 170 h 408"/>
                <a:gd name="T98" fmla="*/ 196 w 317"/>
                <a:gd name="T99" fmla="*/ 163 h 408"/>
                <a:gd name="T100" fmla="*/ 183 w 317"/>
                <a:gd name="T101" fmla="*/ 164 h 408"/>
                <a:gd name="T102" fmla="*/ 170 w 317"/>
                <a:gd name="T103" fmla="*/ 190 h 408"/>
                <a:gd name="T104" fmla="*/ 186 w 317"/>
                <a:gd name="T105" fmla="*/ 187 h 408"/>
                <a:gd name="T106" fmla="*/ 190 w 317"/>
                <a:gd name="T107" fmla="*/ 193 h 408"/>
                <a:gd name="T108" fmla="*/ 200 w 317"/>
                <a:gd name="T109" fmla="*/ 212 h 408"/>
                <a:gd name="T110" fmla="*/ 254 w 317"/>
                <a:gd name="T111" fmla="*/ 217 h 408"/>
                <a:gd name="T112" fmla="*/ 315 w 317"/>
                <a:gd name="T113" fmla="*/ 25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7" h="408">
                  <a:moveTo>
                    <a:pt x="316" y="261"/>
                  </a:moveTo>
                  <a:cubicBezTo>
                    <a:pt x="317" y="264"/>
                    <a:pt x="317" y="264"/>
                    <a:pt x="315" y="267"/>
                  </a:cubicBezTo>
                  <a:cubicBezTo>
                    <a:pt x="313" y="270"/>
                    <a:pt x="311" y="273"/>
                    <a:pt x="309" y="276"/>
                  </a:cubicBezTo>
                  <a:cubicBezTo>
                    <a:pt x="308" y="277"/>
                    <a:pt x="307" y="279"/>
                    <a:pt x="306" y="280"/>
                  </a:cubicBezTo>
                  <a:cubicBezTo>
                    <a:pt x="306" y="285"/>
                    <a:pt x="306" y="289"/>
                    <a:pt x="305" y="294"/>
                  </a:cubicBezTo>
                  <a:cubicBezTo>
                    <a:pt x="305" y="297"/>
                    <a:pt x="302" y="300"/>
                    <a:pt x="301" y="302"/>
                  </a:cubicBezTo>
                  <a:cubicBezTo>
                    <a:pt x="300" y="303"/>
                    <a:pt x="299" y="305"/>
                    <a:pt x="298" y="305"/>
                  </a:cubicBezTo>
                  <a:cubicBezTo>
                    <a:pt x="297" y="305"/>
                    <a:pt x="294" y="305"/>
                    <a:pt x="293" y="305"/>
                  </a:cubicBezTo>
                  <a:cubicBezTo>
                    <a:pt x="290" y="307"/>
                    <a:pt x="287" y="310"/>
                    <a:pt x="284" y="312"/>
                  </a:cubicBezTo>
                  <a:cubicBezTo>
                    <a:pt x="284" y="312"/>
                    <a:pt x="284" y="316"/>
                    <a:pt x="284" y="317"/>
                  </a:cubicBezTo>
                  <a:cubicBezTo>
                    <a:pt x="284" y="318"/>
                    <a:pt x="284" y="320"/>
                    <a:pt x="283" y="321"/>
                  </a:cubicBezTo>
                  <a:cubicBezTo>
                    <a:pt x="281" y="324"/>
                    <a:pt x="278" y="327"/>
                    <a:pt x="276" y="330"/>
                  </a:cubicBezTo>
                  <a:cubicBezTo>
                    <a:pt x="274" y="333"/>
                    <a:pt x="271" y="336"/>
                    <a:pt x="269" y="339"/>
                  </a:cubicBezTo>
                  <a:cubicBezTo>
                    <a:pt x="269" y="339"/>
                    <a:pt x="261" y="336"/>
                    <a:pt x="260" y="336"/>
                  </a:cubicBezTo>
                  <a:cubicBezTo>
                    <a:pt x="260" y="338"/>
                    <a:pt x="264" y="339"/>
                    <a:pt x="264" y="341"/>
                  </a:cubicBezTo>
                  <a:cubicBezTo>
                    <a:pt x="264" y="342"/>
                    <a:pt x="265" y="344"/>
                    <a:pt x="265" y="345"/>
                  </a:cubicBezTo>
                  <a:cubicBezTo>
                    <a:pt x="265" y="346"/>
                    <a:pt x="263" y="347"/>
                    <a:pt x="263" y="348"/>
                  </a:cubicBezTo>
                  <a:cubicBezTo>
                    <a:pt x="261" y="350"/>
                    <a:pt x="259" y="350"/>
                    <a:pt x="257" y="351"/>
                  </a:cubicBezTo>
                  <a:cubicBezTo>
                    <a:pt x="255" y="351"/>
                    <a:pt x="254" y="351"/>
                    <a:pt x="251" y="351"/>
                  </a:cubicBezTo>
                  <a:cubicBezTo>
                    <a:pt x="252" y="352"/>
                    <a:pt x="252" y="353"/>
                    <a:pt x="252" y="354"/>
                  </a:cubicBezTo>
                  <a:cubicBezTo>
                    <a:pt x="251" y="355"/>
                    <a:pt x="252" y="357"/>
                    <a:pt x="251" y="357"/>
                  </a:cubicBezTo>
                  <a:cubicBezTo>
                    <a:pt x="249" y="359"/>
                    <a:pt x="247" y="358"/>
                    <a:pt x="245" y="357"/>
                  </a:cubicBezTo>
                  <a:cubicBezTo>
                    <a:pt x="245" y="358"/>
                    <a:pt x="245" y="360"/>
                    <a:pt x="245" y="361"/>
                  </a:cubicBezTo>
                  <a:cubicBezTo>
                    <a:pt x="245" y="362"/>
                    <a:pt x="246" y="363"/>
                    <a:pt x="246" y="364"/>
                  </a:cubicBezTo>
                  <a:cubicBezTo>
                    <a:pt x="245" y="366"/>
                    <a:pt x="245" y="367"/>
                    <a:pt x="244" y="369"/>
                  </a:cubicBezTo>
                  <a:cubicBezTo>
                    <a:pt x="243" y="370"/>
                    <a:pt x="243" y="370"/>
                    <a:pt x="241" y="371"/>
                  </a:cubicBezTo>
                  <a:cubicBezTo>
                    <a:pt x="240" y="371"/>
                    <a:pt x="240" y="372"/>
                    <a:pt x="239" y="374"/>
                  </a:cubicBezTo>
                  <a:cubicBezTo>
                    <a:pt x="238" y="374"/>
                    <a:pt x="240" y="376"/>
                    <a:pt x="241" y="377"/>
                  </a:cubicBezTo>
                  <a:cubicBezTo>
                    <a:pt x="241" y="378"/>
                    <a:pt x="243" y="377"/>
                    <a:pt x="243" y="378"/>
                  </a:cubicBezTo>
                  <a:cubicBezTo>
                    <a:pt x="243" y="380"/>
                    <a:pt x="242" y="380"/>
                    <a:pt x="241" y="382"/>
                  </a:cubicBezTo>
                  <a:cubicBezTo>
                    <a:pt x="240" y="383"/>
                    <a:pt x="239" y="384"/>
                    <a:pt x="239" y="385"/>
                  </a:cubicBezTo>
                  <a:cubicBezTo>
                    <a:pt x="238" y="387"/>
                    <a:pt x="238" y="387"/>
                    <a:pt x="236" y="388"/>
                  </a:cubicBezTo>
                  <a:cubicBezTo>
                    <a:pt x="234" y="389"/>
                    <a:pt x="236" y="394"/>
                    <a:pt x="237" y="396"/>
                  </a:cubicBezTo>
                  <a:cubicBezTo>
                    <a:pt x="237" y="397"/>
                    <a:pt x="237" y="398"/>
                    <a:pt x="237" y="399"/>
                  </a:cubicBezTo>
                  <a:cubicBezTo>
                    <a:pt x="239" y="400"/>
                    <a:pt x="240" y="401"/>
                    <a:pt x="241" y="402"/>
                  </a:cubicBezTo>
                  <a:cubicBezTo>
                    <a:pt x="243" y="404"/>
                    <a:pt x="245" y="403"/>
                    <a:pt x="247" y="403"/>
                  </a:cubicBezTo>
                  <a:cubicBezTo>
                    <a:pt x="245" y="405"/>
                    <a:pt x="242" y="406"/>
                    <a:pt x="240" y="407"/>
                  </a:cubicBezTo>
                  <a:cubicBezTo>
                    <a:pt x="238" y="408"/>
                    <a:pt x="237" y="407"/>
                    <a:pt x="235" y="406"/>
                  </a:cubicBezTo>
                  <a:cubicBezTo>
                    <a:pt x="232" y="405"/>
                    <a:pt x="229" y="403"/>
                    <a:pt x="226" y="402"/>
                  </a:cubicBezTo>
                  <a:cubicBezTo>
                    <a:pt x="225" y="401"/>
                    <a:pt x="225" y="399"/>
                    <a:pt x="224" y="398"/>
                  </a:cubicBezTo>
                  <a:cubicBezTo>
                    <a:pt x="222" y="394"/>
                    <a:pt x="219" y="390"/>
                    <a:pt x="220" y="385"/>
                  </a:cubicBezTo>
                  <a:cubicBezTo>
                    <a:pt x="221" y="379"/>
                    <a:pt x="221" y="372"/>
                    <a:pt x="222" y="366"/>
                  </a:cubicBezTo>
                  <a:cubicBezTo>
                    <a:pt x="223" y="359"/>
                    <a:pt x="223" y="353"/>
                    <a:pt x="224" y="346"/>
                  </a:cubicBezTo>
                  <a:cubicBezTo>
                    <a:pt x="226" y="338"/>
                    <a:pt x="227" y="330"/>
                    <a:pt x="229" y="323"/>
                  </a:cubicBezTo>
                  <a:cubicBezTo>
                    <a:pt x="230" y="318"/>
                    <a:pt x="231" y="313"/>
                    <a:pt x="232" y="308"/>
                  </a:cubicBezTo>
                  <a:cubicBezTo>
                    <a:pt x="232" y="306"/>
                    <a:pt x="233" y="304"/>
                    <a:pt x="233" y="302"/>
                  </a:cubicBezTo>
                  <a:cubicBezTo>
                    <a:pt x="233" y="300"/>
                    <a:pt x="232" y="298"/>
                    <a:pt x="232" y="296"/>
                  </a:cubicBezTo>
                  <a:cubicBezTo>
                    <a:pt x="232" y="295"/>
                    <a:pt x="232" y="292"/>
                    <a:pt x="231" y="291"/>
                  </a:cubicBezTo>
                  <a:cubicBezTo>
                    <a:pt x="231" y="290"/>
                    <a:pt x="229" y="289"/>
                    <a:pt x="228" y="289"/>
                  </a:cubicBezTo>
                  <a:cubicBezTo>
                    <a:pt x="226" y="287"/>
                    <a:pt x="224" y="286"/>
                    <a:pt x="222" y="285"/>
                  </a:cubicBezTo>
                  <a:cubicBezTo>
                    <a:pt x="220" y="283"/>
                    <a:pt x="220" y="282"/>
                    <a:pt x="219" y="280"/>
                  </a:cubicBezTo>
                  <a:cubicBezTo>
                    <a:pt x="216" y="276"/>
                    <a:pt x="214" y="272"/>
                    <a:pt x="212" y="267"/>
                  </a:cubicBezTo>
                  <a:cubicBezTo>
                    <a:pt x="210" y="264"/>
                    <a:pt x="208" y="260"/>
                    <a:pt x="206" y="257"/>
                  </a:cubicBezTo>
                  <a:cubicBezTo>
                    <a:pt x="205" y="254"/>
                    <a:pt x="207" y="250"/>
                    <a:pt x="207" y="248"/>
                  </a:cubicBezTo>
                  <a:cubicBezTo>
                    <a:pt x="208" y="247"/>
                    <a:pt x="208" y="245"/>
                    <a:pt x="209" y="244"/>
                  </a:cubicBezTo>
                  <a:cubicBezTo>
                    <a:pt x="210" y="242"/>
                    <a:pt x="211" y="241"/>
                    <a:pt x="212" y="240"/>
                  </a:cubicBezTo>
                  <a:cubicBezTo>
                    <a:pt x="214" y="236"/>
                    <a:pt x="216" y="235"/>
                    <a:pt x="216" y="230"/>
                  </a:cubicBezTo>
                  <a:cubicBezTo>
                    <a:pt x="215" y="229"/>
                    <a:pt x="215" y="229"/>
                    <a:pt x="216" y="228"/>
                  </a:cubicBezTo>
                  <a:cubicBezTo>
                    <a:pt x="216" y="228"/>
                    <a:pt x="215" y="227"/>
                    <a:pt x="215" y="226"/>
                  </a:cubicBezTo>
                  <a:cubicBezTo>
                    <a:pt x="216" y="225"/>
                    <a:pt x="213" y="224"/>
                    <a:pt x="213" y="222"/>
                  </a:cubicBezTo>
                  <a:cubicBezTo>
                    <a:pt x="214" y="221"/>
                    <a:pt x="213" y="221"/>
                    <a:pt x="212" y="220"/>
                  </a:cubicBezTo>
                  <a:cubicBezTo>
                    <a:pt x="211" y="220"/>
                    <a:pt x="211" y="220"/>
                    <a:pt x="210" y="220"/>
                  </a:cubicBezTo>
                  <a:cubicBezTo>
                    <a:pt x="210" y="221"/>
                    <a:pt x="209" y="221"/>
                    <a:pt x="208" y="222"/>
                  </a:cubicBezTo>
                  <a:cubicBezTo>
                    <a:pt x="208" y="222"/>
                    <a:pt x="209" y="223"/>
                    <a:pt x="209" y="224"/>
                  </a:cubicBezTo>
                  <a:cubicBezTo>
                    <a:pt x="207" y="224"/>
                    <a:pt x="207" y="225"/>
                    <a:pt x="207" y="223"/>
                  </a:cubicBezTo>
                  <a:cubicBezTo>
                    <a:pt x="206" y="224"/>
                    <a:pt x="204" y="222"/>
                    <a:pt x="203" y="222"/>
                  </a:cubicBezTo>
                  <a:cubicBezTo>
                    <a:pt x="203" y="222"/>
                    <a:pt x="202" y="222"/>
                    <a:pt x="202" y="222"/>
                  </a:cubicBezTo>
                  <a:cubicBezTo>
                    <a:pt x="202" y="221"/>
                    <a:pt x="201" y="221"/>
                    <a:pt x="200" y="221"/>
                  </a:cubicBezTo>
                  <a:cubicBezTo>
                    <a:pt x="199" y="220"/>
                    <a:pt x="197" y="219"/>
                    <a:pt x="196" y="217"/>
                  </a:cubicBezTo>
                  <a:cubicBezTo>
                    <a:pt x="195" y="216"/>
                    <a:pt x="196" y="215"/>
                    <a:pt x="195" y="214"/>
                  </a:cubicBezTo>
                  <a:cubicBezTo>
                    <a:pt x="193" y="211"/>
                    <a:pt x="191" y="209"/>
                    <a:pt x="188" y="208"/>
                  </a:cubicBezTo>
                  <a:cubicBezTo>
                    <a:pt x="186" y="207"/>
                    <a:pt x="182" y="207"/>
                    <a:pt x="180" y="205"/>
                  </a:cubicBezTo>
                  <a:cubicBezTo>
                    <a:pt x="179" y="204"/>
                    <a:pt x="177" y="202"/>
                    <a:pt x="175" y="201"/>
                  </a:cubicBezTo>
                  <a:cubicBezTo>
                    <a:pt x="174" y="199"/>
                    <a:pt x="173" y="201"/>
                    <a:pt x="171" y="201"/>
                  </a:cubicBezTo>
                  <a:cubicBezTo>
                    <a:pt x="168" y="202"/>
                    <a:pt x="165" y="200"/>
                    <a:pt x="163" y="199"/>
                  </a:cubicBezTo>
                  <a:cubicBezTo>
                    <a:pt x="160" y="198"/>
                    <a:pt x="158" y="197"/>
                    <a:pt x="156" y="196"/>
                  </a:cubicBezTo>
                  <a:cubicBezTo>
                    <a:pt x="155" y="196"/>
                    <a:pt x="154" y="195"/>
                    <a:pt x="153" y="195"/>
                  </a:cubicBezTo>
                  <a:cubicBezTo>
                    <a:pt x="152" y="193"/>
                    <a:pt x="150" y="192"/>
                    <a:pt x="149" y="190"/>
                  </a:cubicBezTo>
                  <a:cubicBezTo>
                    <a:pt x="148" y="189"/>
                    <a:pt x="148" y="188"/>
                    <a:pt x="149" y="186"/>
                  </a:cubicBezTo>
                  <a:cubicBezTo>
                    <a:pt x="149" y="185"/>
                    <a:pt x="147" y="183"/>
                    <a:pt x="146" y="182"/>
                  </a:cubicBezTo>
                  <a:cubicBezTo>
                    <a:pt x="146" y="180"/>
                    <a:pt x="145" y="180"/>
                    <a:pt x="144" y="179"/>
                  </a:cubicBezTo>
                  <a:cubicBezTo>
                    <a:pt x="142" y="177"/>
                    <a:pt x="141" y="176"/>
                    <a:pt x="139" y="174"/>
                  </a:cubicBezTo>
                  <a:cubicBezTo>
                    <a:pt x="139" y="174"/>
                    <a:pt x="139" y="173"/>
                    <a:pt x="139" y="173"/>
                  </a:cubicBezTo>
                  <a:cubicBezTo>
                    <a:pt x="140" y="172"/>
                    <a:pt x="139" y="171"/>
                    <a:pt x="138" y="171"/>
                  </a:cubicBezTo>
                  <a:cubicBezTo>
                    <a:pt x="137" y="170"/>
                    <a:pt x="136" y="168"/>
                    <a:pt x="135" y="167"/>
                  </a:cubicBezTo>
                  <a:cubicBezTo>
                    <a:pt x="134" y="166"/>
                    <a:pt x="133" y="166"/>
                    <a:pt x="132" y="164"/>
                  </a:cubicBezTo>
                  <a:cubicBezTo>
                    <a:pt x="132" y="163"/>
                    <a:pt x="131" y="159"/>
                    <a:pt x="130" y="159"/>
                  </a:cubicBezTo>
                  <a:cubicBezTo>
                    <a:pt x="129" y="158"/>
                    <a:pt x="128" y="158"/>
                    <a:pt x="126" y="157"/>
                  </a:cubicBezTo>
                  <a:cubicBezTo>
                    <a:pt x="127" y="159"/>
                    <a:pt x="127" y="162"/>
                    <a:pt x="128" y="163"/>
                  </a:cubicBezTo>
                  <a:cubicBezTo>
                    <a:pt x="130" y="165"/>
                    <a:pt x="131" y="166"/>
                    <a:pt x="132" y="169"/>
                  </a:cubicBezTo>
                  <a:cubicBezTo>
                    <a:pt x="132" y="170"/>
                    <a:pt x="133" y="170"/>
                    <a:pt x="134" y="171"/>
                  </a:cubicBezTo>
                  <a:cubicBezTo>
                    <a:pt x="135" y="172"/>
                    <a:pt x="135" y="173"/>
                    <a:pt x="135" y="174"/>
                  </a:cubicBezTo>
                  <a:cubicBezTo>
                    <a:pt x="136" y="175"/>
                    <a:pt x="136" y="176"/>
                    <a:pt x="136" y="177"/>
                  </a:cubicBezTo>
                  <a:cubicBezTo>
                    <a:pt x="136" y="179"/>
                    <a:pt x="137" y="178"/>
                    <a:pt x="138" y="178"/>
                  </a:cubicBezTo>
                  <a:cubicBezTo>
                    <a:pt x="138" y="179"/>
                    <a:pt x="139" y="180"/>
                    <a:pt x="139" y="181"/>
                  </a:cubicBezTo>
                  <a:cubicBezTo>
                    <a:pt x="139" y="182"/>
                    <a:pt x="138" y="182"/>
                    <a:pt x="137" y="181"/>
                  </a:cubicBezTo>
                  <a:cubicBezTo>
                    <a:pt x="136" y="179"/>
                    <a:pt x="134" y="178"/>
                    <a:pt x="133" y="177"/>
                  </a:cubicBezTo>
                  <a:cubicBezTo>
                    <a:pt x="132" y="177"/>
                    <a:pt x="133" y="174"/>
                    <a:pt x="132" y="174"/>
                  </a:cubicBezTo>
                  <a:cubicBezTo>
                    <a:pt x="132" y="173"/>
                    <a:pt x="131" y="172"/>
                    <a:pt x="130" y="172"/>
                  </a:cubicBezTo>
                  <a:cubicBezTo>
                    <a:pt x="130" y="171"/>
                    <a:pt x="129" y="171"/>
                    <a:pt x="128" y="171"/>
                  </a:cubicBezTo>
                  <a:cubicBezTo>
                    <a:pt x="128" y="170"/>
                    <a:pt x="127" y="169"/>
                    <a:pt x="126" y="169"/>
                  </a:cubicBezTo>
                  <a:cubicBezTo>
                    <a:pt x="127" y="168"/>
                    <a:pt x="129" y="168"/>
                    <a:pt x="128" y="166"/>
                  </a:cubicBezTo>
                  <a:cubicBezTo>
                    <a:pt x="127" y="165"/>
                    <a:pt x="126" y="164"/>
                    <a:pt x="125" y="163"/>
                  </a:cubicBezTo>
                  <a:cubicBezTo>
                    <a:pt x="124" y="163"/>
                    <a:pt x="123" y="161"/>
                    <a:pt x="123" y="160"/>
                  </a:cubicBezTo>
                  <a:cubicBezTo>
                    <a:pt x="122" y="158"/>
                    <a:pt x="121" y="156"/>
                    <a:pt x="120" y="154"/>
                  </a:cubicBezTo>
                  <a:cubicBezTo>
                    <a:pt x="120" y="151"/>
                    <a:pt x="117" y="149"/>
                    <a:pt x="115" y="149"/>
                  </a:cubicBezTo>
                  <a:cubicBezTo>
                    <a:pt x="113" y="148"/>
                    <a:pt x="113" y="149"/>
                    <a:pt x="112" y="147"/>
                  </a:cubicBezTo>
                  <a:cubicBezTo>
                    <a:pt x="112" y="147"/>
                    <a:pt x="112" y="147"/>
                    <a:pt x="112" y="147"/>
                  </a:cubicBezTo>
                  <a:cubicBezTo>
                    <a:pt x="111" y="145"/>
                    <a:pt x="110" y="143"/>
                    <a:pt x="109" y="142"/>
                  </a:cubicBezTo>
                  <a:cubicBezTo>
                    <a:pt x="108" y="139"/>
                    <a:pt x="106" y="137"/>
                    <a:pt x="105" y="134"/>
                  </a:cubicBezTo>
                  <a:cubicBezTo>
                    <a:pt x="104" y="130"/>
                    <a:pt x="104" y="128"/>
                    <a:pt x="104" y="124"/>
                  </a:cubicBezTo>
                  <a:cubicBezTo>
                    <a:pt x="104" y="121"/>
                    <a:pt x="104" y="117"/>
                    <a:pt x="104" y="114"/>
                  </a:cubicBezTo>
                  <a:cubicBezTo>
                    <a:pt x="104" y="111"/>
                    <a:pt x="104" y="109"/>
                    <a:pt x="103" y="106"/>
                  </a:cubicBezTo>
                  <a:cubicBezTo>
                    <a:pt x="105" y="106"/>
                    <a:pt x="106" y="107"/>
                    <a:pt x="108" y="107"/>
                  </a:cubicBezTo>
                  <a:cubicBezTo>
                    <a:pt x="108" y="105"/>
                    <a:pt x="108" y="104"/>
                    <a:pt x="107" y="102"/>
                  </a:cubicBezTo>
                  <a:cubicBezTo>
                    <a:pt x="105" y="101"/>
                    <a:pt x="104" y="100"/>
                    <a:pt x="102" y="99"/>
                  </a:cubicBezTo>
                  <a:cubicBezTo>
                    <a:pt x="101" y="98"/>
                    <a:pt x="100" y="98"/>
                    <a:pt x="98" y="97"/>
                  </a:cubicBezTo>
                  <a:cubicBezTo>
                    <a:pt x="96" y="96"/>
                    <a:pt x="95" y="96"/>
                    <a:pt x="94" y="94"/>
                  </a:cubicBezTo>
                  <a:cubicBezTo>
                    <a:pt x="93" y="91"/>
                    <a:pt x="89" y="89"/>
                    <a:pt x="89" y="86"/>
                  </a:cubicBezTo>
                  <a:cubicBezTo>
                    <a:pt x="89" y="83"/>
                    <a:pt x="89" y="83"/>
                    <a:pt x="87" y="81"/>
                  </a:cubicBezTo>
                  <a:cubicBezTo>
                    <a:pt x="86" y="81"/>
                    <a:pt x="85" y="84"/>
                    <a:pt x="84" y="83"/>
                  </a:cubicBezTo>
                  <a:cubicBezTo>
                    <a:pt x="83" y="82"/>
                    <a:pt x="82" y="79"/>
                    <a:pt x="81" y="78"/>
                  </a:cubicBezTo>
                  <a:cubicBezTo>
                    <a:pt x="79" y="77"/>
                    <a:pt x="78" y="77"/>
                    <a:pt x="77" y="75"/>
                  </a:cubicBezTo>
                  <a:cubicBezTo>
                    <a:pt x="76" y="74"/>
                    <a:pt x="75" y="71"/>
                    <a:pt x="74" y="70"/>
                  </a:cubicBezTo>
                  <a:cubicBezTo>
                    <a:pt x="73" y="69"/>
                    <a:pt x="71" y="68"/>
                    <a:pt x="70" y="67"/>
                  </a:cubicBezTo>
                  <a:cubicBezTo>
                    <a:pt x="67" y="65"/>
                    <a:pt x="64" y="64"/>
                    <a:pt x="61" y="63"/>
                  </a:cubicBezTo>
                  <a:cubicBezTo>
                    <a:pt x="60" y="63"/>
                    <a:pt x="58" y="64"/>
                    <a:pt x="57" y="63"/>
                  </a:cubicBezTo>
                  <a:cubicBezTo>
                    <a:pt x="55" y="63"/>
                    <a:pt x="54" y="61"/>
                    <a:pt x="52" y="61"/>
                  </a:cubicBezTo>
                  <a:cubicBezTo>
                    <a:pt x="51" y="60"/>
                    <a:pt x="50" y="59"/>
                    <a:pt x="48" y="59"/>
                  </a:cubicBezTo>
                  <a:cubicBezTo>
                    <a:pt x="46" y="60"/>
                    <a:pt x="46" y="60"/>
                    <a:pt x="46" y="62"/>
                  </a:cubicBezTo>
                  <a:cubicBezTo>
                    <a:pt x="47" y="64"/>
                    <a:pt x="40" y="66"/>
                    <a:pt x="38" y="67"/>
                  </a:cubicBezTo>
                  <a:cubicBezTo>
                    <a:pt x="38" y="66"/>
                    <a:pt x="38" y="65"/>
                    <a:pt x="39" y="65"/>
                  </a:cubicBezTo>
                  <a:cubicBezTo>
                    <a:pt x="38" y="65"/>
                    <a:pt x="39" y="61"/>
                    <a:pt x="39" y="61"/>
                  </a:cubicBezTo>
                  <a:cubicBezTo>
                    <a:pt x="41" y="60"/>
                    <a:pt x="42" y="60"/>
                    <a:pt x="44" y="60"/>
                  </a:cubicBezTo>
                  <a:cubicBezTo>
                    <a:pt x="44" y="59"/>
                    <a:pt x="43" y="59"/>
                    <a:pt x="43" y="58"/>
                  </a:cubicBezTo>
                  <a:cubicBezTo>
                    <a:pt x="43" y="58"/>
                    <a:pt x="44" y="58"/>
                    <a:pt x="44" y="57"/>
                  </a:cubicBezTo>
                  <a:cubicBezTo>
                    <a:pt x="41" y="58"/>
                    <a:pt x="40" y="59"/>
                    <a:pt x="37" y="61"/>
                  </a:cubicBezTo>
                  <a:cubicBezTo>
                    <a:pt x="35" y="62"/>
                    <a:pt x="34" y="64"/>
                    <a:pt x="33" y="67"/>
                  </a:cubicBezTo>
                  <a:cubicBezTo>
                    <a:pt x="33" y="67"/>
                    <a:pt x="34" y="67"/>
                    <a:pt x="35" y="67"/>
                  </a:cubicBezTo>
                  <a:cubicBezTo>
                    <a:pt x="33" y="70"/>
                    <a:pt x="30" y="72"/>
                    <a:pt x="27" y="74"/>
                  </a:cubicBezTo>
                  <a:cubicBezTo>
                    <a:pt x="26" y="75"/>
                    <a:pt x="22" y="76"/>
                    <a:pt x="21" y="78"/>
                  </a:cubicBezTo>
                  <a:cubicBezTo>
                    <a:pt x="21" y="80"/>
                    <a:pt x="15" y="81"/>
                    <a:pt x="14" y="82"/>
                  </a:cubicBezTo>
                  <a:cubicBezTo>
                    <a:pt x="13" y="82"/>
                    <a:pt x="12" y="82"/>
                    <a:pt x="12" y="82"/>
                  </a:cubicBezTo>
                  <a:cubicBezTo>
                    <a:pt x="11" y="82"/>
                    <a:pt x="11" y="83"/>
                    <a:pt x="11" y="83"/>
                  </a:cubicBezTo>
                  <a:cubicBezTo>
                    <a:pt x="9" y="84"/>
                    <a:pt x="8" y="84"/>
                    <a:pt x="7" y="84"/>
                  </a:cubicBezTo>
                  <a:cubicBezTo>
                    <a:pt x="8" y="83"/>
                    <a:pt x="9" y="82"/>
                    <a:pt x="11" y="81"/>
                  </a:cubicBezTo>
                  <a:cubicBezTo>
                    <a:pt x="12" y="81"/>
                    <a:pt x="16" y="77"/>
                    <a:pt x="17" y="79"/>
                  </a:cubicBezTo>
                  <a:cubicBezTo>
                    <a:pt x="18" y="78"/>
                    <a:pt x="20" y="75"/>
                    <a:pt x="22" y="76"/>
                  </a:cubicBezTo>
                  <a:cubicBezTo>
                    <a:pt x="21" y="74"/>
                    <a:pt x="24" y="73"/>
                    <a:pt x="24" y="72"/>
                  </a:cubicBezTo>
                  <a:cubicBezTo>
                    <a:pt x="25" y="70"/>
                    <a:pt x="25" y="70"/>
                    <a:pt x="26" y="69"/>
                  </a:cubicBezTo>
                  <a:cubicBezTo>
                    <a:pt x="26" y="68"/>
                    <a:pt x="27" y="68"/>
                    <a:pt x="26" y="67"/>
                  </a:cubicBezTo>
                  <a:cubicBezTo>
                    <a:pt x="24" y="68"/>
                    <a:pt x="22" y="70"/>
                    <a:pt x="20" y="69"/>
                  </a:cubicBezTo>
                  <a:cubicBezTo>
                    <a:pt x="19" y="68"/>
                    <a:pt x="18" y="67"/>
                    <a:pt x="17" y="67"/>
                  </a:cubicBezTo>
                  <a:cubicBezTo>
                    <a:pt x="16" y="67"/>
                    <a:pt x="15" y="68"/>
                    <a:pt x="14" y="68"/>
                  </a:cubicBezTo>
                  <a:cubicBezTo>
                    <a:pt x="14" y="66"/>
                    <a:pt x="14" y="64"/>
                    <a:pt x="13" y="62"/>
                  </a:cubicBezTo>
                  <a:cubicBezTo>
                    <a:pt x="13" y="63"/>
                    <a:pt x="10" y="64"/>
                    <a:pt x="10" y="64"/>
                  </a:cubicBezTo>
                  <a:cubicBezTo>
                    <a:pt x="9" y="63"/>
                    <a:pt x="7" y="62"/>
                    <a:pt x="6" y="61"/>
                  </a:cubicBezTo>
                  <a:cubicBezTo>
                    <a:pt x="6" y="60"/>
                    <a:pt x="6" y="58"/>
                    <a:pt x="5" y="56"/>
                  </a:cubicBezTo>
                  <a:cubicBezTo>
                    <a:pt x="5" y="55"/>
                    <a:pt x="6" y="54"/>
                    <a:pt x="7" y="53"/>
                  </a:cubicBezTo>
                  <a:cubicBezTo>
                    <a:pt x="8" y="51"/>
                    <a:pt x="8" y="51"/>
                    <a:pt x="10" y="51"/>
                  </a:cubicBezTo>
                  <a:cubicBezTo>
                    <a:pt x="11" y="51"/>
                    <a:pt x="12" y="50"/>
                    <a:pt x="13" y="49"/>
                  </a:cubicBezTo>
                  <a:cubicBezTo>
                    <a:pt x="15" y="49"/>
                    <a:pt x="16" y="50"/>
                    <a:pt x="17" y="48"/>
                  </a:cubicBezTo>
                  <a:cubicBezTo>
                    <a:pt x="17" y="46"/>
                    <a:pt x="16" y="46"/>
                    <a:pt x="15" y="45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2"/>
                    <a:pt x="14" y="44"/>
                    <a:pt x="13" y="45"/>
                  </a:cubicBezTo>
                  <a:cubicBezTo>
                    <a:pt x="12" y="46"/>
                    <a:pt x="12" y="45"/>
                    <a:pt x="10" y="45"/>
                  </a:cubicBezTo>
                  <a:cubicBezTo>
                    <a:pt x="7" y="45"/>
                    <a:pt x="4" y="46"/>
                    <a:pt x="3" y="43"/>
                  </a:cubicBezTo>
                  <a:cubicBezTo>
                    <a:pt x="3" y="42"/>
                    <a:pt x="3" y="42"/>
                    <a:pt x="4" y="42"/>
                  </a:cubicBezTo>
                  <a:cubicBezTo>
                    <a:pt x="2" y="42"/>
                    <a:pt x="1" y="41"/>
                    <a:pt x="0" y="40"/>
                  </a:cubicBezTo>
                  <a:cubicBezTo>
                    <a:pt x="2" y="39"/>
                    <a:pt x="3" y="38"/>
                    <a:pt x="5" y="38"/>
                  </a:cubicBezTo>
                  <a:cubicBezTo>
                    <a:pt x="5" y="38"/>
                    <a:pt x="5" y="38"/>
                    <a:pt x="5" y="37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9" y="38"/>
                    <a:pt x="11" y="38"/>
                    <a:pt x="13" y="38"/>
                  </a:cubicBezTo>
                  <a:cubicBezTo>
                    <a:pt x="14" y="39"/>
                    <a:pt x="15" y="38"/>
                    <a:pt x="16" y="37"/>
                  </a:cubicBezTo>
                  <a:cubicBezTo>
                    <a:pt x="16" y="37"/>
                    <a:pt x="15" y="37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4" y="35"/>
                    <a:pt x="15" y="34"/>
                  </a:cubicBezTo>
                  <a:cubicBezTo>
                    <a:pt x="13" y="34"/>
                    <a:pt x="12" y="34"/>
                    <a:pt x="10" y="34"/>
                  </a:cubicBezTo>
                  <a:cubicBezTo>
                    <a:pt x="9" y="33"/>
                    <a:pt x="9" y="31"/>
                    <a:pt x="8" y="31"/>
                  </a:cubicBezTo>
                  <a:cubicBezTo>
                    <a:pt x="7" y="30"/>
                    <a:pt x="4" y="29"/>
                    <a:pt x="3" y="28"/>
                  </a:cubicBezTo>
                  <a:cubicBezTo>
                    <a:pt x="3" y="28"/>
                    <a:pt x="4" y="26"/>
                    <a:pt x="4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6"/>
                    <a:pt x="8" y="26"/>
                    <a:pt x="9" y="25"/>
                  </a:cubicBezTo>
                  <a:cubicBezTo>
                    <a:pt x="10" y="23"/>
                    <a:pt x="11" y="22"/>
                    <a:pt x="12" y="21"/>
                  </a:cubicBezTo>
                  <a:cubicBezTo>
                    <a:pt x="15" y="19"/>
                    <a:pt x="17" y="18"/>
                    <a:pt x="20" y="17"/>
                  </a:cubicBezTo>
                  <a:cubicBezTo>
                    <a:pt x="22" y="17"/>
                    <a:pt x="23" y="17"/>
                    <a:pt x="25" y="16"/>
                  </a:cubicBezTo>
                  <a:cubicBezTo>
                    <a:pt x="27" y="14"/>
                    <a:pt x="27" y="14"/>
                    <a:pt x="29" y="15"/>
                  </a:cubicBezTo>
                  <a:cubicBezTo>
                    <a:pt x="31" y="16"/>
                    <a:pt x="36" y="15"/>
                    <a:pt x="37" y="17"/>
                  </a:cubicBezTo>
                  <a:cubicBezTo>
                    <a:pt x="38" y="19"/>
                    <a:pt x="44" y="19"/>
                    <a:pt x="46" y="19"/>
                  </a:cubicBezTo>
                  <a:cubicBezTo>
                    <a:pt x="48" y="19"/>
                    <a:pt x="51" y="20"/>
                    <a:pt x="54" y="20"/>
                  </a:cubicBezTo>
                  <a:cubicBezTo>
                    <a:pt x="58" y="21"/>
                    <a:pt x="63" y="22"/>
                    <a:pt x="67" y="23"/>
                  </a:cubicBezTo>
                  <a:cubicBezTo>
                    <a:pt x="70" y="23"/>
                    <a:pt x="72" y="25"/>
                    <a:pt x="75" y="26"/>
                  </a:cubicBezTo>
                  <a:cubicBezTo>
                    <a:pt x="75" y="26"/>
                    <a:pt x="78" y="22"/>
                    <a:pt x="79" y="22"/>
                  </a:cubicBezTo>
                  <a:cubicBezTo>
                    <a:pt x="80" y="21"/>
                    <a:pt x="81" y="24"/>
                    <a:pt x="82" y="23"/>
                  </a:cubicBezTo>
                  <a:cubicBezTo>
                    <a:pt x="84" y="22"/>
                    <a:pt x="90" y="18"/>
                    <a:pt x="91" y="20"/>
                  </a:cubicBezTo>
                  <a:cubicBezTo>
                    <a:pt x="89" y="21"/>
                    <a:pt x="86" y="23"/>
                    <a:pt x="84" y="24"/>
                  </a:cubicBezTo>
                  <a:cubicBezTo>
                    <a:pt x="86" y="25"/>
                    <a:pt x="92" y="20"/>
                    <a:pt x="93" y="22"/>
                  </a:cubicBezTo>
                  <a:cubicBezTo>
                    <a:pt x="93" y="21"/>
                    <a:pt x="94" y="20"/>
                    <a:pt x="95" y="19"/>
                  </a:cubicBezTo>
                  <a:cubicBezTo>
                    <a:pt x="95" y="19"/>
                    <a:pt x="94" y="19"/>
                    <a:pt x="95" y="18"/>
                  </a:cubicBezTo>
                  <a:cubicBezTo>
                    <a:pt x="97" y="20"/>
                    <a:pt x="99" y="22"/>
                    <a:pt x="101" y="24"/>
                  </a:cubicBezTo>
                  <a:cubicBezTo>
                    <a:pt x="102" y="22"/>
                    <a:pt x="102" y="21"/>
                    <a:pt x="103" y="20"/>
                  </a:cubicBezTo>
                  <a:cubicBezTo>
                    <a:pt x="104" y="21"/>
                    <a:pt x="103" y="21"/>
                    <a:pt x="104" y="22"/>
                  </a:cubicBezTo>
                  <a:cubicBezTo>
                    <a:pt x="104" y="22"/>
                    <a:pt x="104" y="23"/>
                    <a:pt x="103" y="24"/>
                  </a:cubicBezTo>
                  <a:cubicBezTo>
                    <a:pt x="104" y="23"/>
                    <a:pt x="106" y="23"/>
                    <a:pt x="106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7" y="21"/>
                    <a:pt x="108" y="21"/>
                    <a:pt x="108" y="21"/>
                  </a:cubicBezTo>
                  <a:cubicBezTo>
                    <a:pt x="110" y="21"/>
                    <a:pt x="112" y="23"/>
                    <a:pt x="113" y="23"/>
                  </a:cubicBezTo>
                  <a:cubicBezTo>
                    <a:pt x="116" y="25"/>
                    <a:pt x="120" y="25"/>
                    <a:pt x="123" y="26"/>
                  </a:cubicBezTo>
                  <a:cubicBezTo>
                    <a:pt x="123" y="26"/>
                    <a:pt x="123" y="26"/>
                    <a:pt x="123" y="25"/>
                  </a:cubicBezTo>
                  <a:cubicBezTo>
                    <a:pt x="125" y="25"/>
                    <a:pt x="126" y="26"/>
                    <a:pt x="128" y="28"/>
                  </a:cubicBezTo>
                  <a:cubicBezTo>
                    <a:pt x="129" y="29"/>
                    <a:pt x="125" y="30"/>
                    <a:pt x="125" y="30"/>
                  </a:cubicBezTo>
                  <a:cubicBezTo>
                    <a:pt x="126" y="31"/>
                    <a:pt x="128" y="31"/>
                    <a:pt x="129" y="31"/>
                  </a:cubicBezTo>
                  <a:cubicBezTo>
                    <a:pt x="132" y="31"/>
                    <a:pt x="134" y="31"/>
                    <a:pt x="136" y="31"/>
                  </a:cubicBezTo>
                  <a:cubicBezTo>
                    <a:pt x="138" y="30"/>
                    <a:pt x="139" y="30"/>
                    <a:pt x="140" y="31"/>
                  </a:cubicBezTo>
                  <a:cubicBezTo>
                    <a:pt x="141" y="33"/>
                    <a:pt x="142" y="35"/>
                    <a:pt x="143" y="36"/>
                  </a:cubicBezTo>
                  <a:cubicBezTo>
                    <a:pt x="143" y="36"/>
                    <a:pt x="143" y="35"/>
                    <a:pt x="143" y="34"/>
                  </a:cubicBezTo>
                  <a:cubicBezTo>
                    <a:pt x="143" y="34"/>
                    <a:pt x="143" y="33"/>
                    <a:pt x="143" y="33"/>
                  </a:cubicBezTo>
                  <a:cubicBezTo>
                    <a:pt x="143" y="31"/>
                    <a:pt x="142" y="32"/>
                    <a:pt x="143" y="30"/>
                  </a:cubicBezTo>
                  <a:cubicBezTo>
                    <a:pt x="144" y="29"/>
                    <a:pt x="149" y="29"/>
                    <a:pt x="148" y="27"/>
                  </a:cubicBezTo>
                  <a:cubicBezTo>
                    <a:pt x="145" y="28"/>
                    <a:pt x="144" y="29"/>
                    <a:pt x="141" y="29"/>
                  </a:cubicBezTo>
                  <a:cubicBezTo>
                    <a:pt x="142" y="27"/>
                    <a:pt x="142" y="27"/>
                    <a:pt x="144" y="26"/>
                  </a:cubicBezTo>
                  <a:cubicBezTo>
                    <a:pt x="146" y="25"/>
                    <a:pt x="147" y="25"/>
                    <a:pt x="149" y="26"/>
                  </a:cubicBezTo>
                  <a:cubicBezTo>
                    <a:pt x="149" y="27"/>
                    <a:pt x="149" y="28"/>
                    <a:pt x="150" y="28"/>
                  </a:cubicBezTo>
                  <a:cubicBezTo>
                    <a:pt x="150" y="29"/>
                    <a:pt x="151" y="29"/>
                    <a:pt x="151" y="29"/>
                  </a:cubicBezTo>
                  <a:cubicBezTo>
                    <a:pt x="153" y="29"/>
                    <a:pt x="154" y="30"/>
                    <a:pt x="156" y="31"/>
                  </a:cubicBezTo>
                  <a:cubicBezTo>
                    <a:pt x="157" y="31"/>
                    <a:pt x="164" y="32"/>
                    <a:pt x="164" y="31"/>
                  </a:cubicBezTo>
                  <a:cubicBezTo>
                    <a:pt x="165" y="29"/>
                    <a:pt x="165" y="28"/>
                    <a:pt x="167" y="28"/>
                  </a:cubicBezTo>
                  <a:cubicBezTo>
                    <a:pt x="168" y="28"/>
                    <a:pt x="170" y="29"/>
                    <a:pt x="171" y="29"/>
                  </a:cubicBezTo>
                  <a:cubicBezTo>
                    <a:pt x="171" y="30"/>
                    <a:pt x="170" y="32"/>
                    <a:pt x="170" y="32"/>
                  </a:cubicBezTo>
                  <a:cubicBezTo>
                    <a:pt x="170" y="33"/>
                    <a:pt x="172" y="34"/>
                    <a:pt x="173" y="34"/>
                  </a:cubicBezTo>
                  <a:cubicBezTo>
                    <a:pt x="172" y="32"/>
                    <a:pt x="171" y="30"/>
                    <a:pt x="174" y="29"/>
                  </a:cubicBezTo>
                  <a:cubicBezTo>
                    <a:pt x="175" y="29"/>
                    <a:pt x="176" y="28"/>
                    <a:pt x="177" y="27"/>
                  </a:cubicBezTo>
                  <a:cubicBezTo>
                    <a:pt x="177" y="27"/>
                    <a:pt x="177" y="26"/>
                    <a:pt x="177" y="25"/>
                  </a:cubicBezTo>
                  <a:cubicBezTo>
                    <a:pt x="176" y="26"/>
                    <a:pt x="175" y="26"/>
                    <a:pt x="175" y="26"/>
                  </a:cubicBezTo>
                  <a:cubicBezTo>
                    <a:pt x="174" y="24"/>
                    <a:pt x="176" y="24"/>
                    <a:pt x="177" y="24"/>
                  </a:cubicBezTo>
                  <a:cubicBezTo>
                    <a:pt x="177" y="22"/>
                    <a:pt x="176" y="23"/>
                    <a:pt x="175" y="23"/>
                  </a:cubicBezTo>
                  <a:cubicBezTo>
                    <a:pt x="174" y="22"/>
                    <a:pt x="171" y="22"/>
                    <a:pt x="171" y="21"/>
                  </a:cubicBezTo>
                  <a:cubicBezTo>
                    <a:pt x="170" y="19"/>
                    <a:pt x="170" y="18"/>
                    <a:pt x="170" y="16"/>
                  </a:cubicBezTo>
                  <a:cubicBezTo>
                    <a:pt x="170" y="14"/>
                    <a:pt x="171" y="14"/>
                    <a:pt x="172" y="14"/>
                  </a:cubicBezTo>
                  <a:cubicBezTo>
                    <a:pt x="173" y="13"/>
                    <a:pt x="172" y="13"/>
                    <a:pt x="171" y="13"/>
                  </a:cubicBezTo>
                  <a:cubicBezTo>
                    <a:pt x="173" y="12"/>
                    <a:pt x="173" y="12"/>
                    <a:pt x="173" y="11"/>
                  </a:cubicBezTo>
                  <a:cubicBezTo>
                    <a:pt x="173" y="9"/>
                    <a:pt x="173" y="8"/>
                    <a:pt x="172" y="7"/>
                  </a:cubicBezTo>
                  <a:cubicBezTo>
                    <a:pt x="171" y="6"/>
                    <a:pt x="172" y="4"/>
                    <a:pt x="172" y="3"/>
                  </a:cubicBezTo>
                  <a:cubicBezTo>
                    <a:pt x="172" y="2"/>
                    <a:pt x="173" y="3"/>
                    <a:pt x="174" y="3"/>
                  </a:cubicBezTo>
                  <a:cubicBezTo>
                    <a:pt x="172" y="0"/>
                    <a:pt x="176" y="1"/>
                    <a:pt x="178" y="1"/>
                  </a:cubicBezTo>
                  <a:cubicBezTo>
                    <a:pt x="181" y="1"/>
                    <a:pt x="182" y="1"/>
                    <a:pt x="185" y="1"/>
                  </a:cubicBezTo>
                  <a:cubicBezTo>
                    <a:pt x="184" y="3"/>
                    <a:pt x="182" y="6"/>
                    <a:pt x="181" y="7"/>
                  </a:cubicBezTo>
                  <a:cubicBezTo>
                    <a:pt x="180" y="8"/>
                    <a:pt x="176" y="7"/>
                    <a:pt x="175" y="7"/>
                  </a:cubicBezTo>
                  <a:cubicBezTo>
                    <a:pt x="179" y="8"/>
                    <a:pt x="174" y="11"/>
                    <a:pt x="175" y="12"/>
                  </a:cubicBezTo>
                  <a:cubicBezTo>
                    <a:pt x="177" y="12"/>
                    <a:pt x="178" y="14"/>
                    <a:pt x="179" y="16"/>
                  </a:cubicBezTo>
                  <a:cubicBezTo>
                    <a:pt x="179" y="17"/>
                    <a:pt x="181" y="19"/>
                    <a:pt x="182" y="20"/>
                  </a:cubicBezTo>
                  <a:cubicBezTo>
                    <a:pt x="181" y="20"/>
                    <a:pt x="180" y="21"/>
                    <a:pt x="179" y="22"/>
                  </a:cubicBezTo>
                  <a:cubicBezTo>
                    <a:pt x="180" y="22"/>
                    <a:pt x="181" y="23"/>
                    <a:pt x="182" y="22"/>
                  </a:cubicBezTo>
                  <a:cubicBezTo>
                    <a:pt x="183" y="22"/>
                    <a:pt x="183" y="23"/>
                    <a:pt x="185" y="23"/>
                  </a:cubicBezTo>
                  <a:cubicBezTo>
                    <a:pt x="184" y="23"/>
                    <a:pt x="184" y="24"/>
                    <a:pt x="183" y="24"/>
                  </a:cubicBezTo>
                  <a:cubicBezTo>
                    <a:pt x="184" y="25"/>
                    <a:pt x="185" y="25"/>
                    <a:pt x="184" y="26"/>
                  </a:cubicBezTo>
                  <a:cubicBezTo>
                    <a:pt x="184" y="28"/>
                    <a:pt x="184" y="28"/>
                    <a:pt x="185" y="29"/>
                  </a:cubicBezTo>
                  <a:cubicBezTo>
                    <a:pt x="186" y="28"/>
                    <a:pt x="186" y="27"/>
                    <a:pt x="186" y="26"/>
                  </a:cubicBezTo>
                  <a:cubicBezTo>
                    <a:pt x="186" y="26"/>
                    <a:pt x="187" y="23"/>
                    <a:pt x="188" y="24"/>
                  </a:cubicBezTo>
                  <a:cubicBezTo>
                    <a:pt x="188" y="24"/>
                    <a:pt x="190" y="25"/>
                    <a:pt x="190" y="26"/>
                  </a:cubicBezTo>
                  <a:cubicBezTo>
                    <a:pt x="191" y="27"/>
                    <a:pt x="191" y="28"/>
                    <a:pt x="190" y="29"/>
                  </a:cubicBezTo>
                  <a:cubicBezTo>
                    <a:pt x="190" y="29"/>
                    <a:pt x="190" y="28"/>
                    <a:pt x="190" y="28"/>
                  </a:cubicBezTo>
                  <a:cubicBezTo>
                    <a:pt x="187" y="30"/>
                    <a:pt x="193" y="36"/>
                    <a:pt x="194" y="32"/>
                  </a:cubicBezTo>
                  <a:cubicBezTo>
                    <a:pt x="194" y="32"/>
                    <a:pt x="194" y="31"/>
                    <a:pt x="194" y="30"/>
                  </a:cubicBezTo>
                  <a:cubicBezTo>
                    <a:pt x="195" y="30"/>
                    <a:pt x="196" y="30"/>
                    <a:pt x="196" y="29"/>
                  </a:cubicBezTo>
                  <a:cubicBezTo>
                    <a:pt x="196" y="27"/>
                    <a:pt x="196" y="27"/>
                    <a:pt x="198" y="26"/>
                  </a:cubicBezTo>
                  <a:cubicBezTo>
                    <a:pt x="197" y="25"/>
                    <a:pt x="196" y="24"/>
                    <a:pt x="196" y="22"/>
                  </a:cubicBezTo>
                  <a:cubicBezTo>
                    <a:pt x="197" y="21"/>
                    <a:pt x="198" y="21"/>
                    <a:pt x="199" y="21"/>
                  </a:cubicBezTo>
                  <a:cubicBezTo>
                    <a:pt x="200" y="22"/>
                    <a:pt x="202" y="21"/>
                    <a:pt x="203" y="22"/>
                  </a:cubicBezTo>
                  <a:cubicBezTo>
                    <a:pt x="204" y="24"/>
                    <a:pt x="204" y="24"/>
                    <a:pt x="206" y="24"/>
                  </a:cubicBezTo>
                  <a:cubicBezTo>
                    <a:pt x="205" y="25"/>
                    <a:pt x="207" y="26"/>
                    <a:pt x="206" y="27"/>
                  </a:cubicBezTo>
                  <a:cubicBezTo>
                    <a:pt x="205" y="28"/>
                    <a:pt x="204" y="27"/>
                    <a:pt x="203" y="28"/>
                  </a:cubicBezTo>
                  <a:cubicBezTo>
                    <a:pt x="204" y="29"/>
                    <a:pt x="204" y="30"/>
                    <a:pt x="205" y="31"/>
                  </a:cubicBezTo>
                  <a:cubicBezTo>
                    <a:pt x="206" y="32"/>
                    <a:pt x="207" y="33"/>
                    <a:pt x="206" y="34"/>
                  </a:cubicBezTo>
                  <a:cubicBezTo>
                    <a:pt x="205" y="35"/>
                    <a:pt x="203" y="36"/>
                    <a:pt x="202" y="37"/>
                  </a:cubicBezTo>
                  <a:cubicBezTo>
                    <a:pt x="201" y="37"/>
                    <a:pt x="200" y="36"/>
                    <a:pt x="199" y="35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199" y="37"/>
                    <a:pt x="199" y="37"/>
                  </a:cubicBezTo>
                  <a:cubicBezTo>
                    <a:pt x="199" y="37"/>
                    <a:pt x="199" y="38"/>
                    <a:pt x="199" y="38"/>
                  </a:cubicBezTo>
                  <a:cubicBezTo>
                    <a:pt x="198" y="38"/>
                    <a:pt x="197" y="38"/>
                    <a:pt x="197" y="37"/>
                  </a:cubicBezTo>
                  <a:cubicBezTo>
                    <a:pt x="196" y="37"/>
                    <a:pt x="197" y="36"/>
                    <a:pt x="196" y="36"/>
                  </a:cubicBezTo>
                  <a:cubicBezTo>
                    <a:pt x="195" y="36"/>
                    <a:pt x="194" y="36"/>
                    <a:pt x="193" y="37"/>
                  </a:cubicBezTo>
                  <a:cubicBezTo>
                    <a:pt x="194" y="37"/>
                    <a:pt x="195" y="38"/>
                    <a:pt x="195" y="38"/>
                  </a:cubicBezTo>
                  <a:cubicBezTo>
                    <a:pt x="194" y="39"/>
                    <a:pt x="194" y="40"/>
                    <a:pt x="193" y="41"/>
                  </a:cubicBezTo>
                  <a:cubicBezTo>
                    <a:pt x="191" y="42"/>
                    <a:pt x="191" y="41"/>
                    <a:pt x="189" y="40"/>
                  </a:cubicBezTo>
                  <a:cubicBezTo>
                    <a:pt x="187" y="39"/>
                    <a:pt x="185" y="39"/>
                    <a:pt x="182" y="39"/>
                  </a:cubicBezTo>
                  <a:cubicBezTo>
                    <a:pt x="184" y="40"/>
                    <a:pt x="186" y="41"/>
                    <a:pt x="188" y="42"/>
                  </a:cubicBezTo>
                  <a:cubicBezTo>
                    <a:pt x="189" y="42"/>
                    <a:pt x="191" y="42"/>
                    <a:pt x="193" y="42"/>
                  </a:cubicBezTo>
                  <a:cubicBezTo>
                    <a:pt x="192" y="43"/>
                    <a:pt x="191" y="46"/>
                    <a:pt x="190" y="46"/>
                  </a:cubicBezTo>
                  <a:cubicBezTo>
                    <a:pt x="190" y="47"/>
                    <a:pt x="189" y="47"/>
                    <a:pt x="188" y="47"/>
                  </a:cubicBezTo>
                  <a:cubicBezTo>
                    <a:pt x="187" y="47"/>
                    <a:pt x="187" y="47"/>
                    <a:pt x="186" y="47"/>
                  </a:cubicBezTo>
                  <a:cubicBezTo>
                    <a:pt x="184" y="49"/>
                    <a:pt x="184" y="49"/>
                    <a:pt x="182" y="48"/>
                  </a:cubicBezTo>
                  <a:cubicBezTo>
                    <a:pt x="180" y="48"/>
                    <a:pt x="179" y="47"/>
                    <a:pt x="177" y="47"/>
                  </a:cubicBezTo>
                  <a:cubicBezTo>
                    <a:pt x="178" y="47"/>
                    <a:pt x="179" y="48"/>
                    <a:pt x="180" y="48"/>
                  </a:cubicBezTo>
                  <a:cubicBezTo>
                    <a:pt x="180" y="48"/>
                    <a:pt x="180" y="49"/>
                    <a:pt x="180" y="49"/>
                  </a:cubicBezTo>
                  <a:cubicBezTo>
                    <a:pt x="181" y="49"/>
                    <a:pt x="181" y="49"/>
                    <a:pt x="183" y="49"/>
                  </a:cubicBezTo>
                  <a:cubicBezTo>
                    <a:pt x="183" y="50"/>
                    <a:pt x="185" y="51"/>
                    <a:pt x="183" y="51"/>
                  </a:cubicBezTo>
                  <a:cubicBezTo>
                    <a:pt x="182" y="52"/>
                    <a:pt x="182" y="52"/>
                    <a:pt x="180" y="52"/>
                  </a:cubicBezTo>
                  <a:cubicBezTo>
                    <a:pt x="180" y="52"/>
                    <a:pt x="179" y="54"/>
                    <a:pt x="179" y="54"/>
                  </a:cubicBezTo>
                  <a:cubicBezTo>
                    <a:pt x="177" y="56"/>
                    <a:pt x="176" y="58"/>
                    <a:pt x="175" y="60"/>
                  </a:cubicBezTo>
                  <a:cubicBezTo>
                    <a:pt x="175" y="62"/>
                    <a:pt x="174" y="65"/>
                    <a:pt x="174" y="67"/>
                  </a:cubicBezTo>
                  <a:cubicBezTo>
                    <a:pt x="175" y="68"/>
                    <a:pt x="177" y="68"/>
                    <a:pt x="178" y="68"/>
                  </a:cubicBezTo>
                  <a:cubicBezTo>
                    <a:pt x="178" y="69"/>
                    <a:pt x="179" y="72"/>
                    <a:pt x="179" y="73"/>
                  </a:cubicBezTo>
                  <a:cubicBezTo>
                    <a:pt x="180" y="75"/>
                    <a:pt x="180" y="74"/>
                    <a:pt x="182" y="74"/>
                  </a:cubicBezTo>
                  <a:cubicBezTo>
                    <a:pt x="183" y="74"/>
                    <a:pt x="185" y="75"/>
                    <a:pt x="186" y="75"/>
                  </a:cubicBezTo>
                  <a:cubicBezTo>
                    <a:pt x="189" y="76"/>
                    <a:pt x="191" y="77"/>
                    <a:pt x="193" y="79"/>
                  </a:cubicBezTo>
                  <a:cubicBezTo>
                    <a:pt x="194" y="79"/>
                    <a:pt x="196" y="81"/>
                    <a:pt x="197" y="81"/>
                  </a:cubicBezTo>
                  <a:cubicBezTo>
                    <a:pt x="198" y="81"/>
                    <a:pt x="199" y="81"/>
                    <a:pt x="201" y="82"/>
                  </a:cubicBezTo>
                  <a:cubicBezTo>
                    <a:pt x="201" y="82"/>
                    <a:pt x="204" y="82"/>
                    <a:pt x="204" y="82"/>
                  </a:cubicBezTo>
                  <a:cubicBezTo>
                    <a:pt x="204" y="84"/>
                    <a:pt x="204" y="86"/>
                    <a:pt x="204" y="88"/>
                  </a:cubicBezTo>
                  <a:cubicBezTo>
                    <a:pt x="204" y="91"/>
                    <a:pt x="207" y="93"/>
                    <a:pt x="208" y="95"/>
                  </a:cubicBezTo>
                  <a:cubicBezTo>
                    <a:pt x="210" y="97"/>
                    <a:pt x="213" y="94"/>
                    <a:pt x="213" y="92"/>
                  </a:cubicBezTo>
                  <a:cubicBezTo>
                    <a:pt x="213" y="90"/>
                    <a:pt x="212" y="88"/>
                    <a:pt x="212" y="86"/>
                  </a:cubicBezTo>
                  <a:cubicBezTo>
                    <a:pt x="212" y="85"/>
                    <a:pt x="211" y="84"/>
                    <a:pt x="210" y="83"/>
                  </a:cubicBezTo>
                  <a:cubicBezTo>
                    <a:pt x="212" y="82"/>
                    <a:pt x="215" y="81"/>
                    <a:pt x="217" y="79"/>
                  </a:cubicBezTo>
                  <a:cubicBezTo>
                    <a:pt x="218" y="78"/>
                    <a:pt x="218" y="73"/>
                    <a:pt x="217" y="72"/>
                  </a:cubicBezTo>
                  <a:cubicBezTo>
                    <a:pt x="216" y="71"/>
                    <a:pt x="215" y="70"/>
                    <a:pt x="214" y="69"/>
                  </a:cubicBezTo>
                  <a:cubicBezTo>
                    <a:pt x="213" y="67"/>
                    <a:pt x="212" y="68"/>
                    <a:pt x="214" y="66"/>
                  </a:cubicBezTo>
                  <a:cubicBezTo>
                    <a:pt x="215" y="65"/>
                    <a:pt x="215" y="65"/>
                    <a:pt x="215" y="63"/>
                  </a:cubicBezTo>
                  <a:cubicBezTo>
                    <a:pt x="214" y="62"/>
                    <a:pt x="214" y="61"/>
                    <a:pt x="214" y="59"/>
                  </a:cubicBezTo>
                  <a:cubicBezTo>
                    <a:pt x="215" y="57"/>
                    <a:pt x="215" y="57"/>
                    <a:pt x="214" y="55"/>
                  </a:cubicBezTo>
                  <a:cubicBezTo>
                    <a:pt x="214" y="54"/>
                    <a:pt x="215" y="53"/>
                    <a:pt x="216" y="53"/>
                  </a:cubicBezTo>
                  <a:cubicBezTo>
                    <a:pt x="218" y="53"/>
                    <a:pt x="221" y="55"/>
                    <a:pt x="223" y="54"/>
                  </a:cubicBezTo>
                  <a:cubicBezTo>
                    <a:pt x="224" y="53"/>
                    <a:pt x="225" y="54"/>
                    <a:pt x="226" y="55"/>
                  </a:cubicBezTo>
                  <a:cubicBezTo>
                    <a:pt x="227" y="55"/>
                    <a:pt x="229" y="56"/>
                    <a:pt x="229" y="57"/>
                  </a:cubicBezTo>
                  <a:cubicBezTo>
                    <a:pt x="229" y="58"/>
                    <a:pt x="230" y="59"/>
                    <a:pt x="231" y="59"/>
                  </a:cubicBezTo>
                  <a:cubicBezTo>
                    <a:pt x="233" y="59"/>
                    <a:pt x="233" y="60"/>
                    <a:pt x="234" y="60"/>
                  </a:cubicBezTo>
                  <a:cubicBezTo>
                    <a:pt x="234" y="61"/>
                    <a:pt x="234" y="61"/>
                    <a:pt x="234" y="63"/>
                  </a:cubicBezTo>
                  <a:cubicBezTo>
                    <a:pt x="234" y="64"/>
                    <a:pt x="234" y="65"/>
                    <a:pt x="234" y="66"/>
                  </a:cubicBezTo>
                  <a:cubicBezTo>
                    <a:pt x="234" y="66"/>
                    <a:pt x="234" y="66"/>
                    <a:pt x="235" y="66"/>
                  </a:cubicBezTo>
                  <a:cubicBezTo>
                    <a:pt x="234" y="67"/>
                    <a:pt x="233" y="68"/>
                    <a:pt x="233" y="69"/>
                  </a:cubicBezTo>
                  <a:cubicBezTo>
                    <a:pt x="235" y="64"/>
                    <a:pt x="240" y="74"/>
                    <a:pt x="242" y="68"/>
                  </a:cubicBezTo>
                  <a:cubicBezTo>
                    <a:pt x="242" y="68"/>
                    <a:pt x="242" y="68"/>
                    <a:pt x="243" y="68"/>
                  </a:cubicBezTo>
                  <a:cubicBezTo>
                    <a:pt x="243" y="67"/>
                    <a:pt x="244" y="66"/>
                    <a:pt x="244" y="64"/>
                  </a:cubicBezTo>
                  <a:cubicBezTo>
                    <a:pt x="244" y="63"/>
                    <a:pt x="245" y="61"/>
                    <a:pt x="246" y="62"/>
                  </a:cubicBezTo>
                  <a:cubicBezTo>
                    <a:pt x="246" y="62"/>
                    <a:pt x="246" y="63"/>
                    <a:pt x="246" y="63"/>
                  </a:cubicBezTo>
                  <a:cubicBezTo>
                    <a:pt x="248" y="63"/>
                    <a:pt x="250" y="68"/>
                    <a:pt x="251" y="70"/>
                  </a:cubicBezTo>
                  <a:cubicBezTo>
                    <a:pt x="252" y="71"/>
                    <a:pt x="254" y="74"/>
                    <a:pt x="254" y="75"/>
                  </a:cubicBezTo>
                  <a:cubicBezTo>
                    <a:pt x="254" y="75"/>
                    <a:pt x="252" y="76"/>
                    <a:pt x="253" y="77"/>
                  </a:cubicBezTo>
                  <a:cubicBezTo>
                    <a:pt x="253" y="77"/>
                    <a:pt x="254" y="78"/>
                    <a:pt x="254" y="78"/>
                  </a:cubicBezTo>
                  <a:cubicBezTo>
                    <a:pt x="255" y="79"/>
                    <a:pt x="256" y="79"/>
                    <a:pt x="256" y="80"/>
                  </a:cubicBezTo>
                  <a:cubicBezTo>
                    <a:pt x="256" y="81"/>
                    <a:pt x="256" y="81"/>
                    <a:pt x="257" y="81"/>
                  </a:cubicBezTo>
                  <a:cubicBezTo>
                    <a:pt x="259" y="81"/>
                    <a:pt x="259" y="82"/>
                    <a:pt x="261" y="83"/>
                  </a:cubicBezTo>
                  <a:cubicBezTo>
                    <a:pt x="262" y="83"/>
                    <a:pt x="264" y="84"/>
                    <a:pt x="262" y="85"/>
                  </a:cubicBezTo>
                  <a:cubicBezTo>
                    <a:pt x="260" y="85"/>
                    <a:pt x="259" y="85"/>
                    <a:pt x="258" y="86"/>
                  </a:cubicBezTo>
                  <a:cubicBezTo>
                    <a:pt x="259" y="86"/>
                    <a:pt x="260" y="85"/>
                    <a:pt x="261" y="85"/>
                  </a:cubicBezTo>
                  <a:cubicBezTo>
                    <a:pt x="260" y="86"/>
                    <a:pt x="258" y="86"/>
                    <a:pt x="257" y="87"/>
                  </a:cubicBezTo>
                  <a:cubicBezTo>
                    <a:pt x="256" y="87"/>
                    <a:pt x="256" y="89"/>
                    <a:pt x="257" y="88"/>
                  </a:cubicBezTo>
                  <a:cubicBezTo>
                    <a:pt x="257" y="88"/>
                    <a:pt x="258" y="87"/>
                    <a:pt x="259" y="87"/>
                  </a:cubicBezTo>
                  <a:cubicBezTo>
                    <a:pt x="259" y="87"/>
                    <a:pt x="259" y="87"/>
                    <a:pt x="259" y="86"/>
                  </a:cubicBezTo>
                  <a:cubicBezTo>
                    <a:pt x="260" y="86"/>
                    <a:pt x="261" y="86"/>
                    <a:pt x="262" y="86"/>
                  </a:cubicBezTo>
                  <a:cubicBezTo>
                    <a:pt x="262" y="86"/>
                    <a:pt x="261" y="85"/>
                    <a:pt x="261" y="85"/>
                  </a:cubicBezTo>
                  <a:cubicBezTo>
                    <a:pt x="262" y="85"/>
                    <a:pt x="263" y="85"/>
                    <a:pt x="264" y="86"/>
                  </a:cubicBezTo>
                  <a:cubicBezTo>
                    <a:pt x="264" y="87"/>
                    <a:pt x="263" y="87"/>
                    <a:pt x="263" y="88"/>
                  </a:cubicBezTo>
                  <a:cubicBezTo>
                    <a:pt x="264" y="86"/>
                    <a:pt x="265" y="87"/>
                    <a:pt x="266" y="88"/>
                  </a:cubicBezTo>
                  <a:cubicBezTo>
                    <a:pt x="268" y="88"/>
                    <a:pt x="267" y="90"/>
                    <a:pt x="266" y="90"/>
                  </a:cubicBezTo>
                  <a:cubicBezTo>
                    <a:pt x="266" y="92"/>
                    <a:pt x="267" y="92"/>
                    <a:pt x="267" y="93"/>
                  </a:cubicBezTo>
                  <a:cubicBezTo>
                    <a:pt x="266" y="94"/>
                    <a:pt x="264" y="95"/>
                    <a:pt x="264" y="95"/>
                  </a:cubicBezTo>
                  <a:cubicBezTo>
                    <a:pt x="263" y="95"/>
                    <a:pt x="262" y="95"/>
                    <a:pt x="261" y="95"/>
                  </a:cubicBezTo>
                  <a:cubicBezTo>
                    <a:pt x="259" y="96"/>
                    <a:pt x="259" y="97"/>
                    <a:pt x="258" y="97"/>
                  </a:cubicBezTo>
                  <a:cubicBezTo>
                    <a:pt x="256" y="99"/>
                    <a:pt x="255" y="100"/>
                    <a:pt x="252" y="99"/>
                  </a:cubicBezTo>
                  <a:cubicBezTo>
                    <a:pt x="250" y="99"/>
                    <a:pt x="248" y="99"/>
                    <a:pt x="245" y="99"/>
                  </a:cubicBezTo>
                  <a:cubicBezTo>
                    <a:pt x="243" y="99"/>
                    <a:pt x="240" y="99"/>
                    <a:pt x="240" y="102"/>
                  </a:cubicBezTo>
                  <a:cubicBezTo>
                    <a:pt x="240" y="102"/>
                    <a:pt x="237" y="103"/>
                    <a:pt x="237" y="103"/>
                  </a:cubicBezTo>
                  <a:cubicBezTo>
                    <a:pt x="236" y="104"/>
                    <a:pt x="235" y="105"/>
                    <a:pt x="234" y="106"/>
                  </a:cubicBezTo>
                  <a:cubicBezTo>
                    <a:pt x="233" y="108"/>
                    <a:pt x="232" y="109"/>
                    <a:pt x="230" y="111"/>
                  </a:cubicBezTo>
                  <a:cubicBezTo>
                    <a:pt x="233" y="109"/>
                    <a:pt x="235" y="106"/>
                    <a:pt x="238" y="105"/>
                  </a:cubicBezTo>
                  <a:cubicBezTo>
                    <a:pt x="240" y="104"/>
                    <a:pt x="246" y="100"/>
                    <a:pt x="247" y="104"/>
                  </a:cubicBezTo>
                  <a:cubicBezTo>
                    <a:pt x="247" y="104"/>
                    <a:pt x="246" y="104"/>
                    <a:pt x="246" y="104"/>
                  </a:cubicBezTo>
                  <a:cubicBezTo>
                    <a:pt x="248" y="105"/>
                    <a:pt x="246" y="106"/>
                    <a:pt x="245" y="106"/>
                  </a:cubicBezTo>
                  <a:cubicBezTo>
                    <a:pt x="244" y="107"/>
                    <a:pt x="243" y="106"/>
                    <a:pt x="242" y="106"/>
                  </a:cubicBezTo>
                  <a:cubicBezTo>
                    <a:pt x="242" y="107"/>
                    <a:pt x="244" y="108"/>
                    <a:pt x="244" y="108"/>
                  </a:cubicBezTo>
                  <a:cubicBezTo>
                    <a:pt x="244" y="108"/>
                    <a:pt x="245" y="107"/>
                    <a:pt x="246" y="108"/>
                  </a:cubicBezTo>
                  <a:cubicBezTo>
                    <a:pt x="246" y="109"/>
                    <a:pt x="245" y="109"/>
                    <a:pt x="244" y="110"/>
                  </a:cubicBezTo>
                  <a:cubicBezTo>
                    <a:pt x="245" y="110"/>
                    <a:pt x="245" y="110"/>
                    <a:pt x="245" y="110"/>
                  </a:cubicBezTo>
                  <a:cubicBezTo>
                    <a:pt x="245" y="111"/>
                    <a:pt x="247" y="113"/>
                    <a:pt x="248" y="113"/>
                  </a:cubicBezTo>
                  <a:cubicBezTo>
                    <a:pt x="248" y="113"/>
                    <a:pt x="248" y="113"/>
                    <a:pt x="247" y="113"/>
                  </a:cubicBezTo>
                  <a:cubicBezTo>
                    <a:pt x="249" y="114"/>
                    <a:pt x="251" y="115"/>
                    <a:pt x="252" y="114"/>
                  </a:cubicBezTo>
                  <a:cubicBezTo>
                    <a:pt x="252" y="114"/>
                    <a:pt x="253" y="114"/>
                    <a:pt x="253" y="115"/>
                  </a:cubicBezTo>
                  <a:cubicBezTo>
                    <a:pt x="253" y="115"/>
                    <a:pt x="253" y="114"/>
                    <a:pt x="254" y="114"/>
                  </a:cubicBezTo>
                  <a:cubicBezTo>
                    <a:pt x="253" y="113"/>
                    <a:pt x="255" y="111"/>
                    <a:pt x="255" y="110"/>
                  </a:cubicBezTo>
                  <a:cubicBezTo>
                    <a:pt x="257" y="110"/>
                    <a:pt x="256" y="112"/>
                    <a:pt x="256" y="113"/>
                  </a:cubicBezTo>
                  <a:cubicBezTo>
                    <a:pt x="257" y="112"/>
                    <a:pt x="258" y="113"/>
                    <a:pt x="257" y="114"/>
                  </a:cubicBezTo>
                  <a:cubicBezTo>
                    <a:pt x="256" y="114"/>
                    <a:pt x="255" y="115"/>
                    <a:pt x="254" y="115"/>
                  </a:cubicBezTo>
                  <a:cubicBezTo>
                    <a:pt x="254" y="115"/>
                    <a:pt x="254" y="115"/>
                    <a:pt x="254" y="116"/>
                  </a:cubicBezTo>
                  <a:cubicBezTo>
                    <a:pt x="253" y="116"/>
                    <a:pt x="252" y="117"/>
                    <a:pt x="250" y="117"/>
                  </a:cubicBezTo>
                  <a:cubicBezTo>
                    <a:pt x="250" y="118"/>
                    <a:pt x="249" y="118"/>
                    <a:pt x="249" y="118"/>
                  </a:cubicBezTo>
                  <a:cubicBezTo>
                    <a:pt x="248" y="119"/>
                    <a:pt x="248" y="117"/>
                    <a:pt x="247" y="118"/>
                  </a:cubicBezTo>
                  <a:cubicBezTo>
                    <a:pt x="246" y="119"/>
                    <a:pt x="245" y="120"/>
                    <a:pt x="244" y="121"/>
                  </a:cubicBezTo>
                  <a:cubicBezTo>
                    <a:pt x="244" y="122"/>
                    <a:pt x="243" y="121"/>
                    <a:pt x="243" y="121"/>
                  </a:cubicBezTo>
                  <a:cubicBezTo>
                    <a:pt x="241" y="119"/>
                    <a:pt x="245" y="117"/>
                    <a:pt x="246" y="116"/>
                  </a:cubicBezTo>
                  <a:cubicBezTo>
                    <a:pt x="247" y="115"/>
                    <a:pt x="246" y="116"/>
                    <a:pt x="247" y="116"/>
                  </a:cubicBezTo>
                  <a:cubicBezTo>
                    <a:pt x="248" y="117"/>
                    <a:pt x="248" y="116"/>
                    <a:pt x="249" y="115"/>
                  </a:cubicBezTo>
                  <a:cubicBezTo>
                    <a:pt x="248" y="115"/>
                    <a:pt x="247" y="115"/>
                    <a:pt x="246" y="116"/>
                  </a:cubicBezTo>
                  <a:cubicBezTo>
                    <a:pt x="246" y="115"/>
                    <a:pt x="246" y="114"/>
                    <a:pt x="247" y="114"/>
                  </a:cubicBezTo>
                  <a:cubicBezTo>
                    <a:pt x="245" y="114"/>
                    <a:pt x="244" y="115"/>
                    <a:pt x="243" y="116"/>
                  </a:cubicBezTo>
                  <a:cubicBezTo>
                    <a:pt x="243" y="116"/>
                    <a:pt x="243" y="115"/>
                    <a:pt x="242" y="116"/>
                  </a:cubicBezTo>
                  <a:cubicBezTo>
                    <a:pt x="241" y="116"/>
                    <a:pt x="241" y="116"/>
                    <a:pt x="240" y="116"/>
                  </a:cubicBezTo>
                  <a:cubicBezTo>
                    <a:pt x="241" y="119"/>
                    <a:pt x="237" y="118"/>
                    <a:pt x="236" y="119"/>
                  </a:cubicBezTo>
                  <a:cubicBezTo>
                    <a:pt x="236" y="119"/>
                    <a:pt x="236" y="118"/>
                    <a:pt x="236" y="118"/>
                  </a:cubicBezTo>
                  <a:cubicBezTo>
                    <a:pt x="235" y="120"/>
                    <a:pt x="235" y="120"/>
                    <a:pt x="234" y="120"/>
                  </a:cubicBezTo>
                  <a:cubicBezTo>
                    <a:pt x="233" y="120"/>
                    <a:pt x="233" y="121"/>
                    <a:pt x="232" y="122"/>
                  </a:cubicBezTo>
                  <a:cubicBezTo>
                    <a:pt x="232" y="123"/>
                    <a:pt x="230" y="127"/>
                    <a:pt x="233" y="127"/>
                  </a:cubicBezTo>
                  <a:cubicBezTo>
                    <a:pt x="233" y="127"/>
                    <a:pt x="233" y="127"/>
                    <a:pt x="233" y="126"/>
                  </a:cubicBezTo>
                  <a:cubicBezTo>
                    <a:pt x="233" y="126"/>
                    <a:pt x="233" y="127"/>
                    <a:pt x="233" y="127"/>
                  </a:cubicBezTo>
                  <a:cubicBezTo>
                    <a:pt x="232" y="128"/>
                    <a:pt x="231" y="127"/>
                    <a:pt x="230" y="127"/>
                  </a:cubicBezTo>
                  <a:cubicBezTo>
                    <a:pt x="230" y="127"/>
                    <a:pt x="230" y="128"/>
                    <a:pt x="229" y="128"/>
                  </a:cubicBezTo>
                  <a:cubicBezTo>
                    <a:pt x="227" y="128"/>
                    <a:pt x="226" y="129"/>
                    <a:pt x="224" y="130"/>
                  </a:cubicBezTo>
                  <a:cubicBezTo>
                    <a:pt x="225" y="130"/>
                    <a:pt x="226" y="129"/>
                    <a:pt x="228" y="129"/>
                  </a:cubicBezTo>
                  <a:cubicBezTo>
                    <a:pt x="228" y="129"/>
                    <a:pt x="228" y="129"/>
                    <a:pt x="227" y="129"/>
                  </a:cubicBezTo>
                  <a:cubicBezTo>
                    <a:pt x="228" y="129"/>
                    <a:pt x="228" y="129"/>
                    <a:pt x="229" y="129"/>
                  </a:cubicBezTo>
                  <a:cubicBezTo>
                    <a:pt x="228" y="130"/>
                    <a:pt x="227" y="130"/>
                    <a:pt x="226" y="130"/>
                  </a:cubicBezTo>
                  <a:cubicBezTo>
                    <a:pt x="225" y="130"/>
                    <a:pt x="223" y="130"/>
                    <a:pt x="223" y="131"/>
                  </a:cubicBezTo>
                  <a:cubicBezTo>
                    <a:pt x="225" y="131"/>
                    <a:pt x="222" y="135"/>
                    <a:pt x="221" y="136"/>
                  </a:cubicBezTo>
                  <a:cubicBezTo>
                    <a:pt x="222" y="135"/>
                    <a:pt x="220" y="134"/>
                    <a:pt x="220" y="133"/>
                  </a:cubicBezTo>
                  <a:cubicBezTo>
                    <a:pt x="220" y="135"/>
                    <a:pt x="222" y="136"/>
                    <a:pt x="221" y="137"/>
                  </a:cubicBezTo>
                  <a:cubicBezTo>
                    <a:pt x="220" y="139"/>
                    <a:pt x="219" y="140"/>
                    <a:pt x="219" y="141"/>
                  </a:cubicBezTo>
                  <a:cubicBezTo>
                    <a:pt x="219" y="141"/>
                    <a:pt x="219" y="141"/>
                    <a:pt x="219" y="141"/>
                  </a:cubicBezTo>
                  <a:cubicBezTo>
                    <a:pt x="219" y="140"/>
                    <a:pt x="219" y="139"/>
                    <a:pt x="220" y="139"/>
                  </a:cubicBezTo>
                  <a:cubicBezTo>
                    <a:pt x="219" y="138"/>
                    <a:pt x="219" y="137"/>
                    <a:pt x="218" y="137"/>
                  </a:cubicBezTo>
                  <a:cubicBezTo>
                    <a:pt x="218" y="137"/>
                    <a:pt x="218" y="136"/>
                    <a:pt x="219" y="135"/>
                  </a:cubicBezTo>
                  <a:cubicBezTo>
                    <a:pt x="219" y="135"/>
                    <a:pt x="220" y="133"/>
                    <a:pt x="219" y="134"/>
                  </a:cubicBezTo>
                  <a:cubicBezTo>
                    <a:pt x="217" y="135"/>
                    <a:pt x="217" y="136"/>
                    <a:pt x="218" y="138"/>
                  </a:cubicBezTo>
                  <a:cubicBezTo>
                    <a:pt x="217" y="138"/>
                    <a:pt x="217" y="137"/>
                    <a:pt x="216" y="137"/>
                  </a:cubicBezTo>
                  <a:cubicBezTo>
                    <a:pt x="217" y="138"/>
                    <a:pt x="218" y="138"/>
                    <a:pt x="218" y="139"/>
                  </a:cubicBezTo>
                  <a:cubicBezTo>
                    <a:pt x="218" y="139"/>
                    <a:pt x="218" y="141"/>
                    <a:pt x="218" y="141"/>
                  </a:cubicBezTo>
                  <a:cubicBezTo>
                    <a:pt x="218" y="142"/>
                    <a:pt x="219" y="142"/>
                    <a:pt x="219" y="143"/>
                  </a:cubicBezTo>
                  <a:cubicBezTo>
                    <a:pt x="219" y="144"/>
                    <a:pt x="218" y="144"/>
                    <a:pt x="217" y="145"/>
                  </a:cubicBezTo>
                  <a:cubicBezTo>
                    <a:pt x="218" y="145"/>
                    <a:pt x="220" y="144"/>
                    <a:pt x="219" y="146"/>
                  </a:cubicBezTo>
                  <a:cubicBezTo>
                    <a:pt x="219" y="146"/>
                    <a:pt x="217" y="146"/>
                    <a:pt x="217" y="146"/>
                  </a:cubicBezTo>
                  <a:cubicBezTo>
                    <a:pt x="217" y="146"/>
                    <a:pt x="217" y="147"/>
                    <a:pt x="218" y="147"/>
                  </a:cubicBezTo>
                  <a:cubicBezTo>
                    <a:pt x="217" y="147"/>
                    <a:pt x="217" y="147"/>
                    <a:pt x="217" y="147"/>
                  </a:cubicBezTo>
                  <a:cubicBezTo>
                    <a:pt x="217" y="148"/>
                    <a:pt x="218" y="147"/>
                    <a:pt x="218" y="148"/>
                  </a:cubicBezTo>
                  <a:cubicBezTo>
                    <a:pt x="218" y="148"/>
                    <a:pt x="217" y="148"/>
                    <a:pt x="217" y="149"/>
                  </a:cubicBezTo>
                  <a:cubicBezTo>
                    <a:pt x="216" y="149"/>
                    <a:pt x="216" y="148"/>
                    <a:pt x="216" y="148"/>
                  </a:cubicBezTo>
                  <a:cubicBezTo>
                    <a:pt x="215" y="149"/>
                    <a:pt x="214" y="150"/>
                    <a:pt x="214" y="151"/>
                  </a:cubicBezTo>
                  <a:cubicBezTo>
                    <a:pt x="214" y="151"/>
                    <a:pt x="212" y="151"/>
                    <a:pt x="212" y="152"/>
                  </a:cubicBezTo>
                  <a:cubicBezTo>
                    <a:pt x="211" y="152"/>
                    <a:pt x="211" y="153"/>
                    <a:pt x="210" y="154"/>
                  </a:cubicBezTo>
                  <a:cubicBezTo>
                    <a:pt x="208" y="155"/>
                    <a:pt x="207" y="156"/>
                    <a:pt x="206" y="158"/>
                  </a:cubicBezTo>
                  <a:cubicBezTo>
                    <a:pt x="205" y="160"/>
                    <a:pt x="206" y="162"/>
                    <a:pt x="206" y="163"/>
                  </a:cubicBezTo>
                  <a:cubicBezTo>
                    <a:pt x="207" y="165"/>
                    <a:pt x="208" y="167"/>
                    <a:pt x="209" y="170"/>
                  </a:cubicBezTo>
                  <a:cubicBezTo>
                    <a:pt x="209" y="171"/>
                    <a:pt x="210" y="174"/>
                    <a:pt x="209" y="175"/>
                  </a:cubicBezTo>
                  <a:cubicBezTo>
                    <a:pt x="208" y="176"/>
                    <a:pt x="207" y="176"/>
                    <a:pt x="207" y="175"/>
                  </a:cubicBezTo>
                  <a:cubicBezTo>
                    <a:pt x="206" y="175"/>
                    <a:pt x="205" y="174"/>
                    <a:pt x="205" y="174"/>
                  </a:cubicBezTo>
                  <a:cubicBezTo>
                    <a:pt x="205" y="172"/>
                    <a:pt x="204" y="172"/>
                    <a:pt x="204" y="171"/>
                  </a:cubicBezTo>
                  <a:cubicBezTo>
                    <a:pt x="204" y="170"/>
                    <a:pt x="203" y="169"/>
                    <a:pt x="203" y="168"/>
                  </a:cubicBezTo>
                  <a:cubicBezTo>
                    <a:pt x="203" y="168"/>
                    <a:pt x="203" y="169"/>
                    <a:pt x="203" y="169"/>
                  </a:cubicBezTo>
                  <a:cubicBezTo>
                    <a:pt x="202" y="167"/>
                    <a:pt x="204" y="165"/>
                    <a:pt x="202" y="164"/>
                  </a:cubicBezTo>
                  <a:cubicBezTo>
                    <a:pt x="201" y="163"/>
                    <a:pt x="200" y="162"/>
                    <a:pt x="199" y="162"/>
                  </a:cubicBezTo>
                  <a:cubicBezTo>
                    <a:pt x="198" y="162"/>
                    <a:pt x="197" y="163"/>
                    <a:pt x="196" y="163"/>
                  </a:cubicBezTo>
                  <a:cubicBezTo>
                    <a:pt x="196" y="162"/>
                    <a:pt x="195" y="161"/>
                    <a:pt x="194" y="161"/>
                  </a:cubicBezTo>
                  <a:cubicBezTo>
                    <a:pt x="193" y="161"/>
                    <a:pt x="191" y="162"/>
                    <a:pt x="190" y="160"/>
                  </a:cubicBezTo>
                  <a:cubicBezTo>
                    <a:pt x="190" y="162"/>
                    <a:pt x="186" y="161"/>
                    <a:pt x="184" y="162"/>
                  </a:cubicBezTo>
                  <a:cubicBezTo>
                    <a:pt x="185" y="162"/>
                    <a:pt x="189" y="162"/>
                    <a:pt x="186" y="163"/>
                  </a:cubicBezTo>
                  <a:cubicBezTo>
                    <a:pt x="186" y="164"/>
                    <a:pt x="188" y="164"/>
                    <a:pt x="188" y="164"/>
                  </a:cubicBezTo>
                  <a:cubicBezTo>
                    <a:pt x="188" y="165"/>
                    <a:pt x="187" y="165"/>
                    <a:pt x="187" y="165"/>
                  </a:cubicBezTo>
                  <a:cubicBezTo>
                    <a:pt x="187" y="164"/>
                    <a:pt x="186" y="164"/>
                    <a:pt x="185" y="164"/>
                  </a:cubicBezTo>
                  <a:cubicBezTo>
                    <a:pt x="185" y="164"/>
                    <a:pt x="185" y="164"/>
                    <a:pt x="185" y="165"/>
                  </a:cubicBezTo>
                  <a:cubicBezTo>
                    <a:pt x="185" y="164"/>
                    <a:pt x="184" y="165"/>
                    <a:pt x="183" y="164"/>
                  </a:cubicBezTo>
                  <a:cubicBezTo>
                    <a:pt x="182" y="164"/>
                    <a:pt x="182" y="163"/>
                    <a:pt x="181" y="163"/>
                  </a:cubicBezTo>
                  <a:cubicBezTo>
                    <a:pt x="180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8" y="163"/>
                  </a:cubicBezTo>
                  <a:cubicBezTo>
                    <a:pt x="177" y="162"/>
                    <a:pt x="175" y="163"/>
                    <a:pt x="174" y="164"/>
                  </a:cubicBezTo>
                  <a:cubicBezTo>
                    <a:pt x="172" y="165"/>
                    <a:pt x="167" y="168"/>
                    <a:pt x="167" y="171"/>
                  </a:cubicBezTo>
                  <a:cubicBezTo>
                    <a:pt x="167" y="172"/>
                    <a:pt x="169" y="173"/>
                    <a:pt x="169" y="173"/>
                  </a:cubicBezTo>
                  <a:cubicBezTo>
                    <a:pt x="169" y="174"/>
                    <a:pt x="168" y="175"/>
                    <a:pt x="168" y="176"/>
                  </a:cubicBezTo>
                  <a:cubicBezTo>
                    <a:pt x="168" y="177"/>
                    <a:pt x="167" y="179"/>
                    <a:pt x="167" y="180"/>
                  </a:cubicBezTo>
                  <a:cubicBezTo>
                    <a:pt x="167" y="184"/>
                    <a:pt x="167" y="187"/>
                    <a:pt x="170" y="190"/>
                  </a:cubicBezTo>
                  <a:cubicBezTo>
                    <a:pt x="171" y="192"/>
                    <a:pt x="171" y="194"/>
                    <a:pt x="174" y="194"/>
                  </a:cubicBezTo>
                  <a:cubicBezTo>
                    <a:pt x="174" y="194"/>
                    <a:pt x="175" y="195"/>
                    <a:pt x="175" y="195"/>
                  </a:cubicBezTo>
                  <a:cubicBezTo>
                    <a:pt x="176" y="195"/>
                    <a:pt x="177" y="195"/>
                    <a:pt x="178" y="194"/>
                  </a:cubicBezTo>
                  <a:cubicBezTo>
                    <a:pt x="178" y="194"/>
                    <a:pt x="179" y="194"/>
                    <a:pt x="180" y="194"/>
                  </a:cubicBezTo>
                  <a:cubicBezTo>
                    <a:pt x="181" y="194"/>
                    <a:pt x="181" y="195"/>
                    <a:pt x="181" y="194"/>
                  </a:cubicBezTo>
                  <a:cubicBezTo>
                    <a:pt x="182" y="194"/>
                    <a:pt x="182" y="194"/>
                    <a:pt x="183" y="194"/>
                  </a:cubicBezTo>
                  <a:cubicBezTo>
                    <a:pt x="183" y="194"/>
                    <a:pt x="182" y="193"/>
                    <a:pt x="183" y="193"/>
                  </a:cubicBezTo>
                  <a:cubicBezTo>
                    <a:pt x="183" y="192"/>
                    <a:pt x="184" y="192"/>
                    <a:pt x="184" y="191"/>
                  </a:cubicBezTo>
                  <a:cubicBezTo>
                    <a:pt x="184" y="189"/>
                    <a:pt x="184" y="187"/>
                    <a:pt x="186" y="187"/>
                  </a:cubicBezTo>
                  <a:cubicBezTo>
                    <a:pt x="187" y="186"/>
                    <a:pt x="189" y="186"/>
                    <a:pt x="190" y="186"/>
                  </a:cubicBezTo>
                  <a:cubicBezTo>
                    <a:pt x="191" y="186"/>
                    <a:pt x="194" y="185"/>
                    <a:pt x="193" y="188"/>
                  </a:cubicBezTo>
                  <a:cubicBezTo>
                    <a:pt x="193" y="188"/>
                    <a:pt x="191" y="191"/>
                    <a:pt x="191" y="191"/>
                  </a:cubicBezTo>
                  <a:cubicBezTo>
                    <a:pt x="191" y="191"/>
                    <a:pt x="191" y="191"/>
                    <a:pt x="192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1" y="193"/>
                    <a:pt x="191" y="194"/>
                    <a:pt x="191" y="195"/>
                  </a:cubicBezTo>
                  <a:cubicBezTo>
                    <a:pt x="190" y="195"/>
                    <a:pt x="190" y="194"/>
                    <a:pt x="190" y="193"/>
                  </a:cubicBezTo>
                  <a:cubicBezTo>
                    <a:pt x="190" y="194"/>
                    <a:pt x="190" y="194"/>
                    <a:pt x="189" y="195"/>
                  </a:cubicBezTo>
                  <a:cubicBezTo>
                    <a:pt x="191" y="195"/>
                    <a:pt x="189" y="197"/>
                    <a:pt x="190" y="198"/>
                  </a:cubicBezTo>
                  <a:cubicBezTo>
                    <a:pt x="190" y="199"/>
                    <a:pt x="189" y="201"/>
                    <a:pt x="188" y="201"/>
                  </a:cubicBezTo>
                  <a:cubicBezTo>
                    <a:pt x="190" y="202"/>
                    <a:pt x="192" y="201"/>
                    <a:pt x="194" y="202"/>
                  </a:cubicBezTo>
                  <a:cubicBezTo>
                    <a:pt x="195" y="202"/>
                    <a:pt x="195" y="201"/>
                    <a:pt x="196" y="201"/>
                  </a:cubicBezTo>
                  <a:cubicBezTo>
                    <a:pt x="197" y="201"/>
                    <a:pt x="198" y="201"/>
                    <a:pt x="199" y="202"/>
                  </a:cubicBezTo>
                  <a:cubicBezTo>
                    <a:pt x="201" y="202"/>
                    <a:pt x="202" y="204"/>
                    <a:pt x="202" y="206"/>
                  </a:cubicBezTo>
                  <a:cubicBezTo>
                    <a:pt x="201" y="207"/>
                    <a:pt x="201" y="208"/>
                    <a:pt x="201" y="210"/>
                  </a:cubicBezTo>
                  <a:cubicBezTo>
                    <a:pt x="201" y="210"/>
                    <a:pt x="200" y="211"/>
                    <a:pt x="200" y="212"/>
                  </a:cubicBezTo>
                  <a:cubicBezTo>
                    <a:pt x="200" y="215"/>
                    <a:pt x="204" y="221"/>
                    <a:pt x="207" y="220"/>
                  </a:cubicBezTo>
                  <a:cubicBezTo>
                    <a:pt x="209" y="219"/>
                    <a:pt x="210" y="218"/>
                    <a:pt x="212" y="219"/>
                  </a:cubicBezTo>
                  <a:cubicBezTo>
                    <a:pt x="214" y="220"/>
                    <a:pt x="215" y="221"/>
                    <a:pt x="217" y="222"/>
                  </a:cubicBezTo>
                  <a:cubicBezTo>
                    <a:pt x="217" y="220"/>
                    <a:pt x="220" y="216"/>
                    <a:pt x="221" y="214"/>
                  </a:cubicBezTo>
                  <a:cubicBezTo>
                    <a:pt x="221" y="214"/>
                    <a:pt x="224" y="213"/>
                    <a:pt x="224" y="213"/>
                  </a:cubicBezTo>
                  <a:cubicBezTo>
                    <a:pt x="226" y="212"/>
                    <a:pt x="228" y="212"/>
                    <a:pt x="229" y="211"/>
                  </a:cubicBezTo>
                  <a:cubicBezTo>
                    <a:pt x="231" y="211"/>
                    <a:pt x="234" y="212"/>
                    <a:pt x="235" y="212"/>
                  </a:cubicBezTo>
                  <a:cubicBezTo>
                    <a:pt x="239" y="213"/>
                    <a:pt x="243" y="214"/>
                    <a:pt x="248" y="215"/>
                  </a:cubicBezTo>
                  <a:cubicBezTo>
                    <a:pt x="250" y="216"/>
                    <a:pt x="252" y="216"/>
                    <a:pt x="254" y="217"/>
                  </a:cubicBezTo>
                  <a:cubicBezTo>
                    <a:pt x="257" y="220"/>
                    <a:pt x="260" y="223"/>
                    <a:pt x="263" y="226"/>
                  </a:cubicBezTo>
                  <a:cubicBezTo>
                    <a:pt x="265" y="228"/>
                    <a:pt x="269" y="228"/>
                    <a:pt x="272" y="229"/>
                  </a:cubicBezTo>
                  <a:cubicBezTo>
                    <a:pt x="274" y="230"/>
                    <a:pt x="276" y="234"/>
                    <a:pt x="278" y="235"/>
                  </a:cubicBezTo>
                  <a:cubicBezTo>
                    <a:pt x="279" y="237"/>
                    <a:pt x="281" y="239"/>
                    <a:pt x="282" y="241"/>
                  </a:cubicBezTo>
                  <a:cubicBezTo>
                    <a:pt x="283" y="242"/>
                    <a:pt x="284" y="244"/>
                    <a:pt x="284" y="244"/>
                  </a:cubicBezTo>
                  <a:cubicBezTo>
                    <a:pt x="287" y="245"/>
                    <a:pt x="291" y="246"/>
                    <a:pt x="294" y="247"/>
                  </a:cubicBezTo>
                  <a:cubicBezTo>
                    <a:pt x="297" y="248"/>
                    <a:pt x="300" y="250"/>
                    <a:pt x="304" y="251"/>
                  </a:cubicBezTo>
                  <a:cubicBezTo>
                    <a:pt x="306" y="252"/>
                    <a:pt x="309" y="255"/>
                    <a:pt x="312" y="256"/>
                  </a:cubicBezTo>
                  <a:cubicBezTo>
                    <a:pt x="312" y="256"/>
                    <a:pt x="315" y="257"/>
                    <a:pt x="315" y="257"/>
                  </a:cubicBezTo>
                  <a:cubicBezTo>
                    <a:pt x="315" y="258"/>
                    <a:pt x="316" y="260"/>
                    <a:pt x="316" y="2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2" name="Freeform 323">
              <a:extLst>
                <a:ext uri="{FF2B5EF4-FFF2-40B4-BE49-F238E27FC236}">
                  <a16:creationId xmlns:a16="http://schemas.microsoft.com/office/drawing/2014/main" id="{0B2BBC93-C558-464B-8819-65994F7BC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985" y="2201868"/>
              <a:ext cx="53975" cy="41275"/>
            </a:xfrm>
            <a:custGeom>
              <a:avLst/>
              <a:gdLst>
                <a:gd name="T0" fmla="*/ 14 w 17"/>
                <a:gd name="T1" fmla="*/ 1 h 13"/>
                <a:gd name="T2" fmla="*/ 12 w 17"/>
                <a:gd name="T3" fmla="*/ 2 h 13"/>
                <a:gd name="T4" fmla="*/ 13 w 17"/>
                <a:gd name="T5" fmla="*/ 3 h 13"/>
                <a:gd name="T6" fmla="*/ 10 w 17"/>
                <a:gd name="T7" fmla="*/ 5 h 13"/>
                <a:gd name="T8" fmla="*/ 14 w 17"/>
                <a:gd name="T9" fmla="*/ 7 h 13"/>
                <a:gd name="T10" fmla="*/ 15 w 17"/>
                <a:gd name="T11" fmla="*/ 6 h 13"/>
                <a:gd name="T12" fmla="*/ 15 w 17"/>
                <a:gd name="T13" fmla="*/ 8 h 13"/>
                <a:gd name="T14" fmla="*/ 14 w 17"/>
                <a:gd name="T15" fmla="*/ 8 h 13"/>
                <a:gd name="T16" fmla="*/ 11 w 17"/>
                <a:gd name="T17" fmla="*/ 12 h 13"/>
                <a:gd name="T18" fmla="*/ 9 w 17"/>
                <a:gd name="T19" fmla="*/ 13 h 13"/>
                <a:gd name="T20" fmla="*/ 7 w 17"/>
                <a:gd name="T21" fmla="*/ 11 h 13"/>
                <a:gd name="T22" fmla="*/ 1 w 17"/>
                <a:gd name="T23" fmla="*/ 7 h 13"/>
                <a:gd name="T24" fmla="*/ 2 w 17"/>
                <a:gd name="T25" fmla="*/ 5 h 13"/>
                <a:gd name="T26" fmla="*/ 4 w 17"/>
                <a:gd name="T27" fmla="*/ 6 h 13"/>
                <a:gd name="T28" fmla="*/ 6 w 17"/>
                <a:gd name="T29" fmla="*/ 4 h 13"/>
                <a:gd name="T30" fmla="*/ 3 w 17"/>
                <a:gd name="T31" fmla="*/ 2 h 13"/>
                <a:gd name="T32" fmla="*/ 5 w 17"/>
                <a:gd name="T33" fmla="*/ 1 h 13"/>
                <a:gd name="T34" fmla="*/ 8 w 17"/>
                <a:gd name="T35" fmla="*/ 1 h 13"/>
                <a:gd name="T36" fmla="*/ 11 w 17"/>
                <a:gd name="T37" fmla="*/ 1 h 13"/>
                <a:gd name="T38" fmla="*/ 14 w 17"/>
                <a:gd name="T3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13">
                  <a:moveTo>
                    <a:pt x="14" y="1"/>
                  </a:moveTo>
                  <a:cubicBezTo>
                    <a:pt x="13" y="2"/>
                    <a:pt x="13" y="2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2" y="4"/>
                    <a:pt x="11" y="4"/>
                    <a:pt x="10" y="5"/>
                  </a:cubicBezTo>
                  <a:cubicBezTo>
                    <a:pt x="12" y="5"/>
                    <a:pt x="13" y="5"/>
                    <a:pt x="14" y="7"/>
                  </a:cubicBezTo>
                  <a:cubicBezTo>
                    <a:pt x="14" y="7"/>
                    <a:pt x="14" y="7"/>
                    <a:pt x="15" y="6"/>
                  </a:cubicBezTo>
                  <a:cubicBezTo>
                    <a:pt x="15" y="7"/>
                    <a:pt x="15" y="7"/>
                    <a:pt x="15" y="8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7" y="9"/>
                    <a:pt x="13" y="12"/>
                    <a:pt x="11" y="12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8" y="13"/>
                    <a:pt x="7" y="12"/>
                    <a:pt x="7" y="11"/>
                  </a:cubicBezTo>
                  <a:cubicBezTo>
                    <a:pt x="5" y="9"/>
                    <a:pt x="3" y="8"/>
                    <a:pt x="1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2" y="4"/>
                    <a:pt x="3" y="6"/>
                    <a:pt x="4" y="6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3" y="3"/>
                    <a:pt x="3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1"/>
                    <a:pt x="7" y="0"/>
                    <a:pt x="8" y="1"/>
                  </a:cubicBezTo>
                  <a:cubicBezTo>
                    <a:pt x="9" y="1"/>
                    <a:pt x="10" y="1"/>
                    <a:pt x="11" y="1"/>
                  </a:cubicBezTo>
                  <a:cubicBezTo>
                    <a:pt x="12" y="0"/>
                    <a:pt x="13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3" name="Freeform 324">
              <a:extLst>
                <a:ext uri="{FF2B5EF4-FFF2-40B4-BE49-F238E27FC236}">
                  <a16:creationId xmlns:a16="http://schemas.microsoft.com/office/drawing/2014/main" id="{4DB393CB-6B06-4A37-AE16-352E50FE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38" y="2170118"/>
              <a:ext cx="38100" cy="22225"/>
            </a:xfrm>
            <a:custGeom>
              <a:avLst/>
              <a:gdLst>
                <a:gd name="T0" fmla="*/ 1 w 12"/>
                <a:gd name="T1" fmla="*/ 4 h 7"/>
                <a:gd name="T2" fmla="*/ 3 w 12"/>
                <a:gd name="T3" fmla="*/ 3 h 7"/>
                <a:gd name="T4" fmla="*/ 7 w 12"/>
                <a:gd name="T5" fmla="*/ 2 h 7"/>
                <a:gd name="T6" fmla="*/ 7 w 12"/>
                <a:gd name="T7" fmla="*/ 3 h 7"/>
                <a:gd name="T8" fmla="*/ 10 w 12"/>
                <a:gd name="T9" fmla="*/ 3 h 7"/>
                <a:gd name="T10" fmla="*/ 12 w 12"/>
                <a:gd name="T11" fmla="*/ 4 h 7"/>
                <a:gd name="T12" fmla="*/ 12 w 12"/>
                <a:gd name="T13" fmla="*/ 6 h 7"/>
                <a:gd name="T14" fmla="*/ 5 w 12"/>
                <a:gd name="T15" fmla="*/ 6 h 7"/>
                <a:gd name="T16" fmla="*/ 1 w 12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7">
                  <a:moveTo>
                    <a:pt x="1" y="4"/>
                  </a:moveTo>
                  <a:cubicBezTo>
                    <a:pt x="0" y="2"/>
                    <a:pt x="3" y="0"/>
                    <a:pt x="3" y="3"/>
                  </a:cubicBezTo>
                  <a:cubicBezTo>
                    <a:pt x="4" y="2"/>
                    <a:pt x="6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4"/>
                    <a:pt x="12" y="4"/>
                  </a:cubicBezTo>
                  <a:cubicBezTo>
                    <a:pt x="12" y="4"/>
                    <a:pt x="12" y="6"/>
                    <a:pt x="12" y="6"/>
                  </a:cubicBezTo>
                  <a:cubicBezTo>
                    <a:pt x="9" y="6"/>
                    <a:pt x="7" y="7"/>
                    <a:pt x="5" y="6"/>
                  </a:cubicBezTo>
                  <a:cubicBezTo>
                    <a:pt x="4" y="6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4" name="Freeform 325">
              <a:extLst>
                <a:ext uri="{FF2B5EF4-FFF2-40B4-BE49-F238E27FC236}">
                  <a16:creationId xmlns:a16="http://schemas.microsoft.com/office/drawing/2014/main" id="{0F022357-2465-40F7-8F0B-CF45357A8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274" y="2136780"/>
              <a:ext cx="1574802" cy="1141415"/>
            </a:xfrm>
            <a:custGeom>
              <a:avLst/>
              <a:gdLst>
                <a:gd name="T0" fmla="*/ 464 w 494"/>
                <a:gd name="T1" fmla="*/ 63 h 357"/>
                <a:gd name="T2" fmla="*/ 431 w 494"/>
                <a:gd name="T3" fmla="*/ 83 h 357"/>
                <a:gd name="T4" fmla="*/ 427 w 494"/>
                <a:gd name="T5" fmla="*/ 81 h 357"/>
                <a:gd name="T6" fmla="*/ 407 w 494"/>
                <a:gd name="T7" fmla="*/ 86 h 357"/>
                <a:gd name="T8" fmla="*/ 367 w 494"/>
                <a:gd name="T9" fmla="*/ 106 h 357"/>
                <a:gd name="T10" fmla="*/ 350 w 494"/>
                <a:gd name="T11" fmla="*/ 148 h 357"/>
                <a:gd name="T12" fmla="*/ 349 w 494"/>
                <a:gd name="T13" fmla="*/ 163 h 357"/>
                <a:gd name="T14" fmla="*/ 337 w 494"/>
                <a:gd name="T15" fmla="*/ 151 h 357"/>
                <a:gd name="T16" fmla="*/ 328 w 494"/>
                <a:gd name="T17" fmla="*/ 170 h 357"/>
                <a:gd name="T18" fmla="*/ 302 w 494"/>
                <a:gd name="T19" fmla="*/ 206 h 357"/>
                <a:gd name="T20" fmla="*/ 287 w 494"/>
                <a:gd name="T21" fmla="*/ 232 h 357"/>
                <a:gd name="T22" fmla="*/ 289 w 494"/>
                <a:gd name="T23" fmla="*/ 259 h 357"/>
                <a:gd name="T24" fmla="*/ 267 w 494"/>
                <a:gd name="T25" fmla="*/ 220 h 357"/>
                <a:gd name="T26" fmla="*/ 232 w 494"/>
                <a:gd name="T27" fmla="*/ 224 h 357"/>
                <a:gd name="T28" fmla="*/ 229 w 494"/>
                <a:gd name="T29" fmla="*/ 235 h 357"/>
                <a:gd name="T30" fmla="*/ 202 w 494"/>
                <a:gd name="T31" fmla="*/ 199 h 357"/>
                <a:gd name="T32" fmla="*/ 162 w 494"/>
                <a:gd name="T33" fmla="*/ 196 h 357"/>
                <a:gd name="T34" fmla="*/ 178 w 494"/>
                <a:gd name="T35" fmla="*/ 211 h 357"/>
                <a:gd name="T36" fmla="*/ 144 w 494"/>
                <a:gd name="T37" fmla="*/ 227 h 357"/>
                <a:gd name="T38" fmla="*/ 120 w 494"/>
                <a:gd name="T39" fmla="*/ 187 h 357"/>
                <a:gd name="T40" fmla="*/ 159 w 494"/>
                <a:gd name="T41" fmla="*/ 232 h 357"/>
                <a:gd name="T42" fmla="*/ 125 w 494"/>
                <a:gd name="T43" fmla="*/ 314 h 357"/>
                <a:gd name="T44" fmla="*/ 86 w 494"/>
                <a:gd name="T45" fmla="*/ 355 h 357"/>
                <a:gd name="T46" fmla="*/ 69 w 494"/>
                <a:gd name="T47" fmla="*/ 275 h 357"/>
                <a:gd name="T48" fmla="*/ 29 w 494"/>
                <a:gd name="T49" fmla="*/ 249 h 357"/>
                <a:gd name="T50" fmla="*/ 9 w 494"/>
                <a:gd name="T51" fmla="*/ 189 h 357"/>
                <a:gd name="T52" fmla="*/ 54 w 494"/>
                <a:gd name="T53" fmla="*/ 162 h 357"/>
                <a:gd name="T54" fmla="*/ 88 w 494"/>
                <a:gd name="T55" fmla="*/ 176 h 357"/>
                <a:gd name="T56" fmla="*/ 127 w 494"/>
                <a:gd name="T57" fmla="*/ 161 h 357"/>
                <a:gd name="T58" fmla="*/ 112 w 494"/>
                <a:gd name="T59" fmla="*/ 149 h 357"/>
                <a:gd name="T60" fmla="*/ 136 w 494"/>
                <a:gd name="T61" fmla="*/ 141 h 357"/>
                <a:gd name="T62" fmla="*/ 128 w 494"/>
                <a:gd name="T63" fmla="*/ 130 h 357"/>
                <a:gd name="T64" fmla="*/ 115 w 494"/>
                <a:gd name="T65" fmla="*/ 130 h 357"/>
                <a:gd name="T66" fmla="*/ 98 w 494"/>
                <a:gd name="T67" fmla="*/ 149 h 357"/>
                <a:gd name="T68" fmla="*/ 90 w 494"/>
                <a:gd name="T69" fmla="*/ 155 h 357"/>
                <a:gd name="T70" fmla="*/ 75 w 494"/>
                <a:gd name="T71" fmla="*/ 144 h 357"/>
                <a:gd name="T72" fmla="*/ 75 w 494"/>
                <a:gd name="T73" fmla="*/ 157 h 357"/>
                <a:gd name="T74" fmla="*/ 53 w 494"/>
                <a:gd name="T75" fmla="*/ 141 h 357"/>
                <a:gd name="T76" fmla="*/ 28 w 494"/>
                <a:gd name="T77" fmla="*/ 163 h 357"/>
                <a:gd name="T78" fmla="*/ 21 w 494"/>
                <a:gd name="T79" fmla="*/ 140 h 357"/>
                <a:gd name="T80" fmla="*/ 30 w 494"/>
                <a:gd name="T81" fmla="*/ 125 h 357"/>
                <a:gd name="T82" fmla="*/ 38 w 494"/>
                <a:gd name="T83" fmla="*/ 121 h 357"/>
                <a:gd name="T84" fmla="*/ 52 w 494"/>
                <a:gd name="T85" fmla="*/ 109 h 357"/>
                <a:gd name="T86" fmla="*/ 66 w 494"/>
                <a:gd name="T87" fmla="*/ 91 h 357"/>
                <a:gd name="T88" fmla="*/ 88 w 494"/>
                <a:gd name="T89" fmla="*/ 103 h 357"/>
                <a:gd name="T90" fmla="*/ 97 w 494"/>
                <a:gd name="T91" fmla="*/ 88 h 357"/>
                <a:gd name="T92" fmla="*/ 92 w 494"/>
                <a:gd name="T93" fmla="*/ 78 h 357"/>
                <a:gd name="T94" fmla="*/ 86 w 494"/>
                <a:gd name="T95" fmla="*/ 83 h 357"/>
                <a:gd name="T96" fmla="*/ 67 w 494"/>
                <a:gd name="T97" fmla="*/ 85 h 357"/>
                <a:gd name="T98" fmla="*/ 86 w 494"/>
                <a:gd name="T99" fmla="*/ 42 h 357"/>
                <a:gd name="T100" fmla="*/ 113 w 494"/>
                <a:gd name="T101" fmla="*/ 39 h 357"/>
                <a:gd name="T102" fmla="*/ 136 w 494"/>
                <a:gd name="T103" fmla="*/ 57 h 357"/>
                <a:gd name="T104" fmla="*/ 142 w 494"/>
                <a:gd name="T105" fmla="*/ 56 h 357"/>
                <a:gd name="T106" fmla="*/ 157 w 494"/>
                <a:gd name="T107" fmla="*/ 50 h 357"/>
                <a:gd name="T108" fmla="*/ 205 w 494"/>
                <a:gd name="T109" fmla="*/ 48 h 357"/>
                <a:gd name="T110" fmla="*/ 214 w 494"/>
                <a:gd name="T111" fmla="*/ 52 h 357"/>
                <a:gd name="T112" fmla="*/ 218 w 494"/>
                <a:gd name="T113" fmla="*/ 36 h 357"/>
                <a:gd name="T114" fmla="*/ 237 w 494"/>
                <a:gd name="T115" fmla="*/ 28 h 357"/>
                <a:gd name="T116" fmla="*/ 294 w 494"/>
                <a:gd name="T117" fmla="*/ 2 h 357"/>
                <a:gd name="T118" fmla="*/ 305 w 494"/>
                <a:gd name="T119" fmla="*/ 22 h 357"/>
                <a:gd name="T120" fmla="*/ 349 w 494"/>
                <a:gd name="T121" fmla="*/ 25 h 357"/>
                <a:gd name="T122" fmla="*/ 384 w 494"/>
                <a:gd name="T123" fmla="*/ 27 h 357"/>
                <a:gd name="T124" fmla="*/ 445 w 494"/>
                <a:gd name="T125" fmla="*/ 4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4" h="357">
                  <a:moveTo>
                    <a:pt x="494" y="57"/>
                  </a:moveTo>
                  <a:cubicBezTo>
                    <a:pt x="493" y="58"/>
                    <a:pt x="492" y="60"/>
                    <a:pt x="491" y="60"/>
                  </a:cubicBezTo>
                  <a:cubicBezTo>
                    <a:pt x="490" y="60"/>
                    <a:pt x="489" y="59"/>
                    <a:pt x="488" y="59"/>
                  </a:cubicBezTo>
                  <a:cubicBezTo>
                    <a:pt x="488" y="61"/>
                    <a:pt x="488" y="61"/>
                    <a:pt x="487" y="62"/>
                  </a:cubicBezTo>
                  <a:cubicBezTo>
                    <a:pt x="486" y="62"/>
                    <a:pt x="487" y="64"/>
                    <a:pt x="487" y="65"/>
                  </a:cubicBezTo>
                  <a:cubicBezTo>
                    <a:pt x="485" y="65"/>
                    <a:pt x="484" y="64"/>
                    <a:pt x="483" y="63"/>
                  </a:cubicBezTo>
                  <a:cubicBezTo>
                    <a:pt x="482" y="63"/>
                    <a:pt x="480" y="64"/>
                    <a:pt x="480" y="63"/>
                  </a:cubicBezTo>
                  <a:cubicBezTo>
                    <a:pt x="480" y="61"/>
                    <a:pt x="480" y="60"/>
                    <a:pt x="478" y="60"/>
                  </a:cubicBezTo>
                  <a:cubicBezTo>
                    <a:pt x="477" y="59"/>
                    <a:pt x="475" y="59"/>
                    <a:pt x="473" y="59"/>
                  </a:cubicBezTo>
                  <a:cubicBezTo>
                    <a:pt x="472" y="59"/>
                    <a:pt x="474" y="56"/>
                    <a:pt x="472" y="56"/>
                  </a:cubicBezTo>
                  <a:cubicBezTo>
                    <a:pt x="470" y="57"/>
                    <a:pt x="471" y="60"/>
                    <a:pt x="471" y="61"/>
                  </a:cubicBezTo>
                  <a:cubicBezTo>
                    <a:pt x="471" y="62"/>
                    <a:pt x="465" y="63"/>
                    <a:pt x="464" y="63"/>
                  </a:cubicBezTo>
                  <a:cubicBezTo>
                    <a:pt x="465" y="64"/>
                    <a:pt x="466" y="65"/>
                    <a:pt x="467" y="67"/>
                  </a:cubicBezTo>
                  <a:cubicBezTo>
                    <a:pt x="467" y="69"/>
                    <a:pt x="468" y="69"/>
                    <a:pt x="469" y="71"/>
                  </a:cubicBezTo>
                  <a:cubicBezTo>
                    <a:pt x="469" y="71"/>
                    <a:pt x="468" y="73"/>
                    <a:pt x="468" y="73"/>
                  </a:cubicBezTo>
                  <a:cubicBezTo>
                    <a:pt x="467" y="73"/>
                    <a:pt x="466" y="72"/>
                    <a:pt x="466" y="72"/>
                  </a:cubicBezTo>
                  <a:cubicBezTo>
                    <a:pt x="465" y="72"/>
                    <a:pt x="463" y="71"/>
                    <a:pt x="462" y="72"/>
                  </a:cubicBezTo>
                  <a:cubicBezTo>
                    <a:pt x="459" y="74"/>
                    <a:pt x="456" y="75"/>
                    <a:pt x="453" y="77"/>
                  </a:cubicBezTo>
                  <a:cubicBezTo>
                    <a:pt x="450" y="79"/>
                    <a:pt x="448" y="80"/>
                    <a:pt x="447" y="82"/>
                  </a:cubicBezTo>
                  <a:cubicBezTo>
                    <a:pt x="444" y="80"/>
                    <a:pt x="444" y="80"/>
                    <a:pt x="441" y="80"/>
                  </a:cubicBezTo>
                  <a:cubicBezTo>
                    <a:pt x="439" y="81"/>
                    <a:pt x="439" y="81"/>
                    <a:pt x="437" y="83"/>
                  </a:cubicBezTo>
                  <a:cubicBezTo>
                    <a:pt x="437" y="83"/>
                    <a:pt x="437" y="82"/>
                    <a:pt x="437" y="81"/>
                  </a:cubicBezTo>
                  <a:cubicBezTo>
                    <a:pt x="436" y="81"/>
                    <a:pt x="434" y="82"/>
                    <a:pt x="434" y="82"/>
                  </a:cubicBezTo>
                  <a:cubicBezTo>
                    <a:pt x="432" y="82"/>
                    <a:pt x="431" y="81"/>
                    <a:pt x="431" y="83"/>
                  </a:cubicBezTo>
                  <a:cubicBezTo>
                    <a:pt x="429" y="85"/>
                    <a:pt x="428" y="88"/>
                    <a:pt x="426" y="90"/>
                  </a:cubicBezTo>
                  <a:cubicBezTo>
                    <a:pt x="427" y="90"/>
                    <a:pt x="430" y="91"/>
                    <a:pt x="429" y="92"/>
                  </a:cubicBezTo>
                  <a:cubicBezTo>
                    <a:pt x="429" y="94"/>
                    <a:pt x="429" y="94"/>
                    <a:pt x="430" y="96"/>
                  </a:cubicBezTo>
                  <a:cubicBezTo>
                    <a:pt x="428" y="97"/>
                    <a:pt x="426" y="98"/>
                    <a:pt x="427" y="101"/>
                  </a:cubicBezTo>
                  <a:cubicBezTo>
                    <a:pt x="427" y="102"/>
                    <a:pt x="425" y="103"/>
                    <a:pt x="424" y="103"/>
                  </a:cubicBezTo>
                  <a:cubicBezTo>
                    <a:pt x="423" y="103"/>
                    <a:pt x="422" y="103"/>
                    <a:pt x="422" y="105"/>
                  </a:cubicBezTo>
                  <a:cubicBezTo>
                    <a:pt x="422" y="106"/>
                    <a:pt x="422" y="108"/>
                    <a:pt x="421" y="108"/>
                  </a:cubicBezTo>
                  <a:cubicBezTo>
                    <a:pt x="419" y="109"/>
                    <a:pt x="419" y="108"/>
                    <a:pt x="419" y="111"/>
                  </a:cubicBezTo>
                  <a:cubicBezTo>
                    <a:pt x="418" y="113"/>
                    <a:pt x="416" y="115"/>
                    <a:pt x="414" y="116"/>
                  </a:cubicBezTo>
                  <a:cubicBezTo>
                    <a:pt x="413" y="109"/>
                    <a:pt x="407" y="95"/>
                    <a:pt x="416" y="90"/>
                  </a:cubicBezTo>
                  <a:cubicBezTo>
                    <a:pt x="419" y="89"/>
                    <a:pt x="420" y="89"/>
                    <a:pt x="422" y="86"/>
                  </a:cubicBezTo>
                  <a:cubicBezTo>
                    <a:pt x="423" y="84"/>
                    <a:pt x="425" y="83"/>
                    <a:pt x="427" y="81"/>
                  </a:cubicBezTo>
                  <a:cubicBezTo>
                    <a:pt x="428" y="80"/>
                    <a:pt x="430" y="79"/>
                    <a:pt x="431" y="77"/>
                  </a:cubicBezTo>
                  <a:cubicBezTo>
                    <a:pt x="431" y="76"/>
                    <a:pt x="432" y="74"/>
                    <a:pt x="432" y="73"/>
                  </a:cubicBezTo>
                  <a:cubicBezTo>
                    <a:pt x="432" y="73"/>
                    <a:pt x="434" y="72"/>
                    <a:pt x="435" y="72"/>
                  </a:cubicBezTo>
                  <a:cubicBezTo>
                    <a:pt x="433" y="72"/>
                    <a:pt x="432" y="72"/>
                    <a:pt x="431" y="72"/>
                  </a:cubicBezTo>
                  <a:cubicBezTo>
                    <a:pt x="430" y="72"/>
                    <a:pt x="429" y="74"/>
                    <a:pt x="428" y="75"/>
                  </a:cubicBezTo>
                  <a:cubicBezTo>
                    <a:pt x="427" y="77"/>
                    <a:pt x="425" y="78"/>
                    <a:pt x="423" y="80"/>
                  </a:cubicBezTo>
                  <a:cubicBezTo>
                    <a:pt x="422" y="78"/>
                    <a:pt x="422" y="77"/>
                    <a:pt x="423" y="74"/>
                  </a:cubicBezTo>
                  <a:cubicBezTo>
                    <a:pt x="421" y="75"/>
                    <a:pt x="420" y="76"/>
                    <a:pt x="419" y="76"/>
                  </a:cubicBezTo>
                  <a:cubicBezTo>
                    <a:pt x="417" y="75"/>
                    <a:pt x="416" y="75"/>
                    <a:pt x="415" y="77"/>
                  </a:cubicBezTo>
                  <a:cubicBezTo>
                    <a:pt x="412" y="78"/>
                    <a:pt x="411" y="81"/>
                    <a:pt x="409" y="83"/>
                  </a:cubicBezTo>
                  <a:cubicBezTo>
                    <a:pt x="409" y="84"/>
                    <a:pt x="411" y="84"/>
                    <a:pt x="410" y="85"/>
                  </a:cubicBezTo>
                  <a:cubicBezTo>
                    <a:pt x="410" y="85"/>
                    <a:pt x="408" y="86"/>
                    <a:pt x="407" y="86"/>
                  </a:cubicBezTo>
                  <a:cubicBezTo>
                    <a:pt x="405" y="86"/>
                    <a:pt x="403" y="86"/>
                    <a:pt x="401" y="86"/>
                  </a:cubicBezTo>
                  <a:cubicBezTo>
                    <a:pt x="402" y="86"/>
                    <a:pt x="403" y="85"/>
                    <a:pt x="403" y="85"/>
                  </a:cubicBezTo>
                  <a:cubicBezTo>
                    <a:pt x="401" y="84"/>
                    <a:pt x="399" y="84"/>
                    <a:pt x="397" y="84"/>
                  </a:cubicBezTo>
                  <a:cubicBezTo>
                    <a:pt x="397" y="83"/>
                    <a:pt x="395" y="85"/>
                    <a:pt x="395" y="85"/>
                  </a:cubicBezTo>
                  <a:cubicBezTo>
                    <a:pt x="394" y="85"/>
                    <a:pt x="393" y="85"/>
                    <a:pt x="392" y="85"/>
                  </a:cubicBezTo>
                  <a:cubicBezTo>
                    <a:pt x="390" y="85"/>
                    <a:pt x="389" y="85"/>
                    <a:pt x="387" y="85"/>
                  </a:cubicBezTo>
                  <a:cubicBezTo>
                    <a:pt x="386" y="85"/>
                    <a:pt x="382" y="84"/>
                    <a:pt x="381" y="85"/>
                  </a:cubicBezTo>
                  <a:cubicBezTo>
                    <a:pt x="378" y="88"/>
                    <a:pt x="375" y="91"/>
                    <a:pt x="372" y="94"/>
                  </a:cubicBezTo>
                  <a:cubicBezTo>
                    <a:pt x="369" y="97"/>
                    <a:pt x="366" y="99"/>
                    <a:pt x="363" y="102"/>
                  </a:cubicBezTo>
                  <a:cubicBezTo>
                    <a:pt x="363" y="103"/>
                    <a:pt x="364" y="103"/>
                    <a:pt x="365" y="103"/>
                  </a:cubicBezTo>
                  <a:cubicBezTo>
                    <a:pt x="366" y="103"/>
                    <a:pt x="366" y="103"/>
                    <a:pt x="367" y="104"/>
                  </a:cubicBezTo>
                  <a:cubicBezTo>
                    <a:pt x="367" y="104"/>
                    <a:pt x="367" y="106"/>
                    <a:pt x="367" y="106"/>
                  </a:cubicBezTo>
                  <a:cubicBezTo>
                    <a:pt x="370" y="106"/>
                    <a:pt x="370" y="107"/>
                    <a:pt x="371" y="104"/>
                  </a:cubicBezTo>
                  <a:cubicBezTo>
                    <a:pt x="372" y="102"/>
                    <a:pt x="378" y="107"/>
                    <a:pt x="378" y="109"/>
                  </a:cubicBezTo>
                  <a:cubicBezTo>
                    <a:pt x="377" y="112"/>
                    <a:pt x="376" y="116"/>
                    <a:pt x="376" y="120"/>
                  </a:cubicBezTo>
                  <a:cubicBezTo>
                    <a:pt x="375" y="124"/>
                    <a:pt x="373" y="126"/>
                    <a:pt x="371" y="129"/>
                  </a:cubicBezTo>
                  <a:cubicBezTo>
                    <a:pt x="370" y="132"/>
                    <a:pt x="368" y="135"/>
                    <a:pt x="366" y="137"/>
                  </a:cubicBezTo>
                  <a:cubicBezTo>
                    <a:pt x="364" y="138"/>
                    <a:pt x="363" y="140"/>
                    <a:pt x="362" y="141"/>
                  </a:cubicBezTo>
                  <a:cubicBezTo>
                    <a:pt x="361" y="141"/>
                    <a:pt x="361" y="141"/>
                    <a:pt x="361" y="142"/>
                  </a:cubicBezTo>
                  <a:cubicBezTo>
                    <a:pt x="360" y="143"/>
                    <a:pt x="358" y="143"/>
                    <a:pt x="357" y="143"/>
                  </a:cubicBezTo>
                  <a:cubicBezTo>
                    <a:pt x="356" y="143"/>
                    <a:pt x="356" y="141"/>
                    <a:pt x="355" y="141"/>
                  </a:cubicBezTo>
                  <a:cubicBezTo>
                    <a:pt x="355" y="141"/>
                    <a:pt x="354" y="142"/>
                    <a:pt x="353" y="142"/>
                  </a:cubicBezTo>
                  <a:cubicBezTo>
                    <a:pt x="351" y="143"/>
                    <a:pt x="351" y="144"/>
                    <a:pt x="351" y="146"/>
                  </a:cubicBezTo>
                  <a:cubicBezTo>
                    <a:pt x="350" y="147"/>
                    <a:pt x="350" y="147"/>
                    <a:pt x="350" y="148"/>
                  </a:cubicBezTo>
                  <a:cubicBezTo>
                    <a:pt x="350" y="148"/>
                    <a:pt x="350" y="148"/>
                    <a:pt x="350" y="148"/>
                  </a:cubicBezTo>
                  <a:cubicBezTo>
                    <a:pt x="349" y="149"/>
                    <a:pt x="349" y="149"/>
                    <a:pt x="349" y="149"/>
                  </a:cubicBezTo>
                  <a:cubicBezTo>
                    <a:pt x="349" y="150"/>
                    <a:pt x="348" y="150"/>
                    <a:pt x="348" y="151"/>
                  </a:cubicBezTo>
                  <a:cubicBezTo>
                    <a:pt x="347" y="151"/>
                    <a:pt x="347" y="151"/>
                    <a:pt x="347" y="152"/>
                  </a:cubicBezTo>
                  <a:cubicBezTo>
                    <a:pt x="346" y="152"/>
                    <a:pt x="345" y="153"/>
                    <a:pt x="344" y="154"/>
                  </a:cubicBezTo>
                  <a:cubicBezTo>
                    <a:pt x="345" y="155"/>
                    <a:pt x="347" y="156"/>
                    <a:pt x="347" y="157"/>
                  </a:cubicBezTo>
                  <a:cubicBezTo>
                    <a:pt x="347" y="157"/>
                    <a:pt x="347" y="157"/>
                    <a:pt x="347" y="157"/>
                  </a:cubicBezTo>
                  <a:cubicBezTo>
                    <a:pt x="348" y="157"/>
                    <a:pt x="348" y="158"/>
                    <a:pt x="348" y="158"/>
                  </a:cubicBezTo>
                  <a:cubicBezTo>
                    <a:pt x="348" y="158"/>
                    <a:pt x="348" y="158"/>
                    <a:pt x="348" y="159"/>
                  </a:cubicBezTo>
                  <a:cubicBezTo>
                    <a:pt x="349" y="159"/>
                    <a:pt x="349" y="159"/>
                    <a:pt x="349" y="160"/>
                  </a:cubicBezTo>
                  <a:cubicBezTo>
                    <a:pt x="349" y="160"/>
                    <a:pt x="349" y="160"/>
                    <a:pt x="349" y="160"/>
                  </a:cubicBezTo>
                  <a:cubicBezTo>
                    <a:pt x="349" y="161"/>
                    <a:pt x="349" y="162"/>
                    <a:pt x="349" y="163"/>
                  </a:cubicBezTo>
                  <a:cubicBezTo>
                    <a:pt x="349" y="165"/>
                    <a:pt x="349" y="166"/>
                    <a:pt x="347" y="167"/>
                  </a:cubicBezTo>
                  <a:cubicBezTo>
                    <a:pt x="345" y="168"/>
                    <a:pt x="344" y="168"/>
                    <a:pt x="342" y="168"/>
                  </a:cubicBezTo>
                  <a:cubicBezTo>
                    <a:pt x="342" y="167"/>
                    <a:pt x="342" y="165"/>
                    <a:pt x="342" y="163"/>
                  </a:cubicBezTo>
                  <a:cubicBezTo>
                    <a:pt x="343" y="162"/>
                    <a:pt x="341" y="162"/>
                    <a:pt x="342" y="160"/>
                  </a:cubicBezTo>
                  <a:cubicBezTo>
                    <a:pt x="343" y="160"/>
                    <a:pt x="343" y="159"/>
                    <a:pt x="343" y="159"/>
                  </a:cubicBezTo>
                  <a:cubicBezTo>
                    <a:pt x="343" y="159"/>
                    <a:pt x="343" y="159"/>
                    <a:pt x="343" y="158"/>
                  </a:cubicBezTo>
                  <a:cubicBezTo>
                    <a:pt x="343" y="158"/>
                    <a:pt x="342" y="158"/>
                    <a:pt x="342" y="158"/>
                  </a:cubicBezTo>
                  <a:cubicBezTo>
                    <a:pt x="342" y="158"/>
                    <a:pt x="342" y="158"/>
                    <a:pt x="342" y="158"/>
                  </a:cubicBezTo>
                  <a:cubicBezTo>
                    <a:pt x="340" y="158"/>
                    <a:pt x="339" y="159"/>
                    <a:pt x="338" y="157"/>
                  </a:cubicBezTo>
                  <a:cubicBezTo>
                    <a:pt x="338" y="156"/>
                    <a:pt x="339" y="154"/>
                    <a:pt x="340" y="153"/>
                  </a:cubicBezTo>
                  <a:cubicBezTo>
                    <a:pt x="340" y="153"/>
                    <a:pt x="338" y="152"/>
                    <a:pt x="337" y="152"/>
                  </a:cubicBezTo>
                  <a:cubicBezTo>
                    <a:pt x="337" y="151"/>
                    <a:pt x="337" y="151"/>
                    <a:pt x="337" y="151"/>
                  </a:cubicBezTo>
                  <a:cubicBezTo>
                    <a:pt x="336" y="151"/>
                    <a:pt x="334" y="153"/>
                    <a:pt x="333" y="153"/>
                  </a:cubicBezTo>
                  <a:cubicBezTo>
                    <a:pt x="332" y="154"/>
                    <a:pt x="331" y="155"/>
                    <a:pt x="330" y="155"/>
                  </a:cubicBezTo>
                  <a:cubicBezTo>
                    <a:pt x="329" y="153"/>
                    <a:pt x="331" y="151"/>
                    <a:pt x="332" y="150"/>
                  </a:cubicBezTo>
                  <a:cubicBezTo>
                    <a:pt x="331" y="149"/>
                    <a:pt x="331" y="149"/>
                    <a:pt x="329" y="149"/>
                  </a:cubicBezTo>
                  <a:cubicBezTo>
                    <a:pt x="328" y="150"/>
                    <a:pt x="327" y="151"/>
                    <a:pt x="327" y="151"/>
                  </a:cubicBezTo>
                  <a:cubicBezTo>
                    <a:pt x="325" y="152"/>
                    <a:pt x="325" y="153"/>
                    <a:pt x="323" y="153"/>
                  </a:cubicBezTo>
                  <a:cubicBezTo>
                    <a:pt x="323" y="153"/>
                    <a:pt x="320" y="154"/>
                    <a:pt x="321" y="155"/>
                  </a:cubicBezTo>
                  <a:cubicBezTo>
                    <a:pt x="322" y="156"/>
                    <a:pt x="323" y="157"/>
                    <a:pt x="324" y="158"/>
                  </a:cubicBezTo>
                  <a:cubicBezTo>
                    <a:pt x="325" y="160"/>
                    <a:pt x="325" y="160"/>
                    <a:pt x="326" y="159"/>
                  </a:cubicBezTo>
                  <a:cubicBezTo>
                    <a:pt x="329" y="158"/>
                    <a:pt x="331" y="159"/>
                    <a:pt x="333" y="159"/>
                  </a:cubicBezTo>
                  <a:cubicBezTo>
                    <a:pt x="330" y="162"/>
                    <a:pt x="328" y="164"/>
                    <a:pt x="325" y="166"/>
                  </a:cubicBezTo>
                  <a:cubicBezTo>
                    <a:pt x="326" y="167"/>
                    <a:pt x="328" y="168"/>
                    <a:pt x="328" y="170"/>
                  </a:cubicBezTo>
                  <a:cubicBezTo>
                    <a:pt x="329" y="172"/>
                    <a:pt x="330" y="174"/>
                    <a:pt x="331" y="176"/>
                  </a:cubicBezTo>
                  <a:cubicBezTo>
                    <a:pt x="329" y="175"/>
                    <a:pt x="328" y="175"/>
                    <a:pt x="327" y="175"/>
                  </a:cubicBezTo>
                  <a:cubicBezTo>
                    <a:pt x="328" y="176"/>
                    <a:pt x="330" y="177"/>
                    <a:pt x="331" y="178"/>
                  </a:cubicBezTo>
                  <a:cubicBezTo>
                    <a:pt x="330" y="179"/>
                    <a:pt x="329" y="180"/>
                    <a:pt x="328" y="181"/>
                  </a:cubicBezTo>
                  <a:cubicBezTo>
                    <a:pt x="329" y="181"/>
                    <a:pt x="331" y="181"/>
                    <a:pt x="332" y="182"/>
                  </a:cubicBezTo>
                  <a:cubicBezTo>
                    <a:pt x="330" y="185"/>
                    <a:pt x="329" y="189"/>
                    <a:pt x="327" y="192"/>
                  </a:cubicBezTo>
                  <a:cubicBezTo>
                    <a:pt x="324" y="195"/>
                    <a:pt x="322" y="198"/>
                    <a:pt x="319" y="200"/>
                  </a:cubicBezTo>
                  <a:cubicBezTo>
                    <a:pt x="315" y="201"/>
                    <a:pt x="312" y="203"/>
                    <a:pt x="308" y="204"/>
                  </a:cubicBezTo>
                  <a:cubicBezTo>
                    <a:pt x="307" y="204"/>
                    <a:pt x="306" y="205"/>
                    <a:pt x="305" y="205"/>
                  </a:cubicBezTo>
                  <a:cubicBezTo>
                    <a:pt x="304" y="206"/>
                    <a:pt x="304" y="206"/>
                    <a:pt x="304" y="207"/>
                  </a:cubicBezTo>
                  <a:cubicBezTo>
                    <a:pt x="304" y="207"/>
                    <a:pt x="304" y="209"/>
                    <a:pt x="303" y="208"/>
                  </a:cubicBezTo>
                  <a:cubicBezTo>
                    <a:pt x="303" y="208"/>
                    <a:pt x="302" y="206"/>
                    <a:pt x="302" y="206"/>
                  </a:cubicBezTo>
                  <a:cubicBezTo>
                    <a:pt x="302" y="206"/>
                    <a:pt x="303" y="206"/>
                    <a:pt x="303" y="205"/>
                  </a:cubicBezTo>
                  <a:cubicBezTo>
                    <a:pt x="302" y="204"/>
                    <a:pt x="300" y="204"/>
                    <a:pt x="298" y="205"/>
                  </a:cubicBezTo>
                  <a:cubicBezTo>
                    <a:pt x="297" y="206"/>
                    <a:pt x="294" y="207"/>
                    <a:pt x="294" y="209"/>
                  </a:cubicBezTo>
                  <a:cubicBezTo>
                    <a:pt x="293" y="209"/>
                    <a:pt x="292" y="211"/>
                    <a:pt x="293" y="212"/>
                  </a:cubicBezTo>
                  <a:cubicBezTo>
                    <a:pt x="293" y="213"/>
                    <a:pt x="294" y="214"/>
                    <a:pt x="295" y="215"/>
                  </a:cubicBezTo>
                  <a:cubicBezTo>
                    <a:pt x="296" y="217"/>
                    <a:pt x="297" y="219"/>
                    <a:pt x="298" y="220"/>
                  </a:cubicBezTo>
                  <a:cubicBezTo>
                    <a:pt x="300" y="222"/>
                    <a:pt x="301" y="223"/>
                    <a:pt x="301" y="225"/>
                  </a:cubicBezTo>
                  <a:cubicBezTo>
                    <a:pt x="301" y="227"/>
                    <a:pt x="302" y="230"/>
                    <a:pt x="301" y="231"/>
                  </a:cubicBezTo>
                  <a:cubicBezTo>
                    <a:pt x="297" y="234"/>
                    <a:pt x="294" y="237"/>
                    <a:pt x="291" y="239"/>
                  </a:cubicBezTo>
                  <a:cubicBezTo>
                    <a:pt x="290" y="238"/>
                    <a:pt x="291" y="237"/>
                    <a:pt x="290" y="236"/>
                  </a:cubicBezTo>
                  <a:cubicBezTo>
                    <a:pt x="290" y="235"/>
                    <a:pt x="290" y="235"/>
                    <a:pt x="289" y="234"/>
                  </a:cubicBezTo>
                  <a:cubicBezTo>
                    <a:pt x="289" y="234"/>
                    <a:pt x="288" y="233"/>
                    <a:pt x="287" y="232"/>
                  </a:cubicBezTo>
                  <a:cubicBezTo>
                    <a:pt x="285" y="230"/>
                    <a:pt x="284" y="229"/>
                    <a:pt x="281" y="229"/>
                  </a:cubicBezTo>
                  <a:cubicBezTo>
                    <a:pt x="281" y="228"/>
                    <a:pt x="281" y="227"/>
                    <a:pt x="281" y="227"/>
                  </a:cubicBezTo>
                  <a:cubicBezTo>
                    <a:pt x="279" y="227"/>
                    <a:pt x="279" y="227"/>
                    <a:pt x="279" y="230"/>
                  </a:cubicBezTo>
                  <a:cubicBezTo>
                    <a:pt x="279" y="232"/>
                    <a:pt x="278" y="233"/>
                    <a:pt x="277" y="235"/>
                  </a:cubicBezTo>
                  <a:cubicBezTo>
                    <a:pt x="277" y="235"/>
                    <a:pt x="277" y="236"/>
                    <a:pt x="277" y="236"/>
                  </a:cubicBezTo>
                  <a:cubicBezTo>
                    <a:pt x="277" y="236"/>
                    <a:pt x="277" y="237"/>
                    <a:pt x="277" y="237"/>
                  </a:cubicBezTo>
                  <a:cubicBezTo>
                    <a:pt x="278" y="238"/>
                    <a:pt x="278" y="238"/>
                    <a:pt x="279" y="238"/>
                  </a:cubicBezTo>
                  <a:cubicBezTo>
                    <a:pt x="279" y="238"/>
                    <a:pt x="280" y="242"/>
                    <a:pt x="280" y="243"/>
                  </a:cubicBezTo>
                  <a:cubicBezTo>
                    <a:pt x="281" y="244"/>
                    <a:pt x="283" y="245"/>
                    <a:pt x="284" y="246"/>
                  </a:cubicBezTo>
                  <a:cubicBezTo>
                    <a:pt x="285" y="247"/>
                    <a:pt x="287" y="248"/>
                    <a:pt x="287" y="249"/>
                  </a:cubicBezTo>
                  <a:cubicBezTo>
                    <a:pt x="288" y="251"/>
                    <a:pt x="287" y="253"/>
                    <a:pt x="287" y="255"/>
                  </a:cubicBezTo>
                  <a:cubicBezTo>
                    <a:pt x="288" y="256"/>
                    <a:pt x="289" y="257"/>
                    <a:pt x="289" y="259"/>
                  </a:cubicBezTo>
                  <a:cubicBezTo>
                    <a:pt x="287" y="259"/>
                    <a:pt x="286" y="257"/>
                    <a:pt x="284" y="256"/>
                  </a:cubicBezTo>
                  <a:cubicBezTo>
                    <a:pt x="282" y="254"/>
                    <a:pt x="282" y="254"/>
                    <a:pt x="281" y="252"/>
                  </a:cubicBezTo>
                  <a:cubicBezTo>
                    <a:pt x="281" y="250"/>
                    <a:pt x="280" y="247"/>
                    <a:pt x="279" y="245"/>
                  </a:cubicBezTo>
                  <a:cubicBezTo>
                    <a:pt x="278" y="244"/>
                    <a:pt x="276" y="242"/>
                    <a:pt x="275" y="240"/>
                  </a:cubicBezTo>
                  <a:cubicBezTo>
                    <a:pt x="274" y="240"/>
                    <a:pt x="275" y="238"/>
                    <a:pt x="275" y="236"/>
                  </a:cubicBezTo>
                  <a:cubicBezTo>
                    <a:pt x="275" y="236"/>
                    <a:pt x="275" y="236"/>
                    <a:pt x="275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5" y="235"/>
                    <a:pt x="275" y="235"/>
                    <a:pt x="275" y="234"/>
                  </a:cubicBezTo>
                  <a:cubicBezTo>
                    <a:pt x="275" y="232"/>
                    <a:pt x="275" y="230"/>
                    <a:pt x="275" y="228"/>
                  </a:cubicBezTo>
                  <a:cubicBezTo>
                    <a:pt x="274" y="224"/>
                    <a:pt x="273" y="220"/>
                    <a:pt x="272" y="216"/>
                  </a:cubicBezTo>
                  <a:cubicBezTo>
                    <a:pt x="271" y="217"/>
                    <a:pt x="270" y="218"/>
                    <a:pt x="269" y="219"/>
                  </a:cubicBezTo>
                  <a:cubicBezTo>
                    <a:pt x="268" y="220"/>
                    <a:pt x="268" y="220"/>
                    <a:pt x="267" y="220"/>
                  </a:cubicBezTo>
                  <a:cubicBezTo>
                    <a:pt x="265" y="220"/>
                    <a:pt x="265" y="220"/>
                    <a:pt x="265" y="218"/>
                  </a:cubicBezTo>
                  <a:cubicBezTo>
                    <a:pt x="266" y="217"/>
                    <a:pt x="266" y="215"/>
                    <a:pt x="266" y="214"/>
                  </a:cubicBezTo>
                  <a:cubicBezTo>
                    <a:pt x="265" y="212"/>
                    <a:pt x="264" y="209"/>
                    <a:pt x="262" y="208"/>
                  </a:cubicBezTo>
                  <a:cubicBezTo>
                    <a:pt x="260" y="206"/>
                    <a:pt x="260" y="204"/>
                    <a:pt x="259" y="202"/>
                  </a:cubicBezTo>
                  <a:cubicBezTo>
                    <a:pt x="258" y="202"/>
                    <a:pt x="256" y="204"/>
                    <a:pt x="255" y="204"/>
                  </a:cubicBezTo>
                  <a:cubicBezTo>
                    <a:pt x="253" y="204"/>
                    <a:pt x="251" y="204"/>
                    <a:pt x="249" y="205"/>
                  </a:cubicBezTo>
                  <a:cubicBezTo>
                    <a:pt x="249" y="205"/>
                    <a:pt x="248" y="205"/>
                    <a:pt x="248" y="205"/>
                  </a:cubicBezTo>
                  <a:cubicBezTo>
                    <a:pt x="247" y="205"/>
                    <a:pt x="248" y="207"/>
                    <a:pt x="248" y="207"/>
                  </a:cubicBezTo>
                  <a:cubicBezTo>
                    <a:pt x="247" y="208"/>
                    <a:pt x="246" y="209"/>
                    <a:pt x="245" y="210"/>
                  </a:cubicBezTo>
                  <a:cubicBezTo>
                    <a:pt x="242" y="213"/>
                    <a:pt x="239" y="215"/>
                    <a:pt x="237" y="218"/>
                  </a:cubicBezTo>
                  <a:cubicBezTo>
                    <a:pt x="236" y="219"/>
                    <a:pt x="234" y="220"/>
                    <a:pt x="233" y="220"/>
                  </a:cubicBezTo>
                  <a:cubicBezTo>
                    <a:pt x="231" y="221"/>
                    <a:pt x="232" y="222"/>
                    <a:pt x="232" y="224"/>
                  </a:cubicBezTo>
                  <a:cubicBezTo>
                    <a:pt x="232" y="225"/>
                    <a:pt x="232" y="227"/>
                    <a:pt x="232" y="229"/>
                  </a:cubicBezTo>
                  <a:cubicBezTo>
                    <a:pt x="232" y="230"/>
                    <a:pt x="231" y="232"/>
                    <a:pt x="231" y="233"/>
                  </a:cubicBezTo>
                  <a:cubicBezTo>
                    <a:pt x="231" y="234"/>
                    <a:pt x="231" y="234"/>
                    <a:pt x="231" y="234"/>
                  </a:cubicBezTo>
                  <a:cubicBezTo>
                    <a:pt x="231" y="235"/>
                    <a:pt x="231" y="235"/>
                    <a:pt x="232" y="235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32" y="236"/>
                    <a:pt x="232" y="237"/>
                    <a:pt x="232" y="237"/>
                  </a:cubicBezTo>
                  <a:cubicBezTo>
                    <a:pt x="233" y="237"/>
                    <a:pt x="233" y="238"/>
                    <a:pt x="233" y="238"/>
                  </a:cubicBezTo>
                  <a:cubicBezTo>
                    <a:pt x="234" y="239"/>
                    <a:pt x="235" y="241"/>
                    <a:pt x="236" y="243"/>
                  </a:cubicBezTo>
                  <a:cubicBezTo>
                    <a:pt x="237" y="246"/>
                    <a:pt x="232" y="248"/>
                    <a:pt x="231" y="244"/>
                  </a:cubicBezTo>
                  <a:cubicBezTo>
                    <a:pt x="231" y="242"/>
                    <a:pt x="231" y="241"/>
                    <a:pt x="231" y="239"/>
                  </a:cubicBezTo>
                  <a:cubicBezTo>
                    <a:pt x="231" y="237"/>
                    <a:pt x="231" y="237"/>
                    <a:pt x="229" y="236"/>
                  </a:cubicBezTo>
                  <a:cubicBezTo>
                    <a:pt x="229" y="236"/>
                    <a:pt x="229" y="236"/>
                    <a:pt x="229" y="235"/>
                  </a:cubicBezTo>
                  <a:cubicBezTo>
                    <a:pt x="229" y="237"/>
                    <a:pt x="229" y="238"/>
                    <a:pt x="228" y="239"/>
                  </a:cubicBezTo>
                  <a:cubicBezTo>
                    <a:pt x="227" y="239"/>
                    <a:pt x="226" y="240"/>
                    <a:pt x="225" y="241"/>
                  </a:cubicBezTo>
                  <a:cubicBezTo>
                    <a:pt x="222" y="235"/>
                    <a:pt x="219" y="229"/>
                    <a:pt x="217" y="223"/>
                  </a:cubicBezTo>
                  <a:cubicBezTo>
                    <a:pt x="216" y="222"/>
                    <a:pt x="215" y="220"/>
                    <a:pt x="215" y="218"/>
                  </a:cubicBezTo>
                  <a:cubicBezTo>
                    <a:pt x="214" y="217"/>
                    <a:pt x="214" y="215"/>
                    <a:pt x="214" y="214"/>
                  </a:cubicBezTo>
                  <a:cubicBezTo>
                    <a:pt x="214" y="210"/>
                    <a:pt x="214" y="206"/>
                    <a:pt x="214" y="203"/>
                  </a:cubicBezTo>
                  <a:cubicBezTo>
                    <a:pt x="213" y="204"/>
                    <a:pt x="212" y="205"/>
                    <a:pt x="212" y="206"/>
                  </a:cubicBezTo>
                  <a:cubicBezTo>
                    <a:pt x="211" y="207"/>
                    <a:pt x="211" y="207"/>
                    <a:pt x="209" y="207"/>
                  </a:cubicBezTo>
                  <a:cubicBezTo>
                    <a:pt x="208" y="207"/>
                    <a:pt x="206" y="204"/>
                    <a:pt x="205" y="203"/>
                  </a:cubicBezTo>
                  <a:cubicBezTo>
                    <a:pt x="206" y="202"/>
                    <a:pt x="208" y="203"/>
                    <a:pt x="209" y="201"/>
                  </a:cubicBezTo>
                  <a:cubicBezTo>
                    <a:pt x="208" y="201"/>
                    <a:pt x="207" y="201"/>
                    <a:pt x="207" y="201"/>
                  </a:cubicBezTo>
                  <a:cubicBezTo>
                    <a:pt x="205" y="201"/>
                    <a:pt x="203" y="199"/>
                    <a:pt x="202" y="199"/>
                  </a:cubicBezTo>
                  <a:cubicBezTo>
                    <a:pt x="201" y="198"/>
                    <a:pt x="200" y="196"/>
                    <a:pt x="200" y="194"/>
                  </a:cubicBezTo>
                  <a:cubicBezTo>
                    <a:pt x="199" y="193"/>
                    <a:pt x="191" y="195"/>
                    <a:pt x="190" y="195"/>
                  </a:cubicBezTo>
                  <a:cubicBezTo>
                    <a:pt x="187" y="196"/>
                    <a:pt x="184" y="194"/>
                    <a:pt x="181" y="194"/>
                  </a:cubicBezTo>
                  <a:cubicBezTo>
                    <a:pt x="179" y="193"/>
                    <a:pt x="178" y="194"/>
                    <a:pt x="177" y="192"/>
                  </a:cubicBezTo>
                  <a:cubicBezTo>
                    <a:pt x="176" y="190"/>
                    <a:pt x="176" y="189"/>
                    <a:pt x="174" y="190"/>
                  </a:cubicBezTo>
                  <a:cubicBezTo>
                    <a:pt x="172" y="191"/>
                    <a:pt x="171" y="191"/>
                    <a:pt x="169" y="190"/>
                  </a:cubicBezTo>
                  <a:cubicBezTo>
                    <a:pt x="168" y="190"/>
                    <a:pt x="167" y="188"/>
                    <a:pt x="166" y="188"/>
                  </a:cubicBezTo>
                  <a:cubicBezTo>
                    <a:pt x="163" y="187"/>
                    <a:pt x="163" y="187"/>
                    <a:pt x="162" y="184"/>
                  </a:cubicBezTo>
                  <a:cubicBezTo>
                    <a:pt x="162" y="183"/>
                    <a:pt x="161" y="181"/>
                    <a:pt x="160" y="181"/>
                  </a:cubicBezTo>
                  <a:cubicBezTo>
                    <a:pt x="157" y="180"/>
                    <a:pt x="157" y="180"/>
                    <a:pt x="155" y="183"/>
                  </a:cubicBezTo>
                  <a:cubicBezTo>
                    <a:pt x="154" y="183"/>
                    <a:pt x="157" y="186"/>
                    <a:pt x="157" y="187"/>
                  </a:cubicBezTo>
                  <a:cubicBezTo>
                    <a:pt x="159" y="190"/>
                    <a:pt x="160" y="193"/>
                    <a:pt x="162" y="196"/>
                  </a:cubicBezTo>
                  <a:cubicBezTo>
                    <a:pt x="162" y="194"/>
                    <a:pt x="162" y="193"/>
                    <a:pt x="162" y="192"/>
                  </a:cubicBezTo>
                  <a:cubicBezTo>
                    <a:pt x="164" y="194"/>
                    <a:pt x="163" y="196"/>
                    <a:pt x="163" y="198"/>
                  </a:cubicBezTo>
                  <a:cubicBezTo>
                    <a:pt x="165" y="198"/>
                    <a:pt x="169" y="198"/>
                    <a:pt x="170" y="197"/>
                  </a:cubicBezTo>
                  <a:cubicBezTo>
                    <a:pt x="172" y="196"/>
                    <a:pt x="174" y="193"/>
                    <a:pt x="175" y="192"/>
                  </a:cubicBezTo>
                  <a:cubicBezTo>
                    <a:pt x="175" y="193"/>
                    <a:pt x="175" y="196"/>
                    <a:pt x="176" y="197"/>
                  </a:cubicBezTo>
                  <a:cubicBezTo>
                    <a:pt x="177" y="198"/>
                    <a:pt x="178" y="198"/>
                    <a:pt x="179" y="199"/>
                  </a:cubicBezTo>
                  <a:cubicBezTo>
                    <a:pt x="180" y="199"/>
                    <a:pt x="181" y="199"/>
                    <a:pt x="181" y="200"/>
                  </a:cubicBezTo>
                  <a:cubicBezTo>
                    <a:pt x="181" y="200"/>
                    <a:pt x="182" y="202"/>
                    <a:pt x="183" y="202"/>
                  </a:cubicBezTo>
                  <a:cubicBezTo>
                    <a:pt x="184" y="202"/>
                    <a:pt x="183" y="203"/>
                    <a:pt x="183" y="204"/>
                  </a:cubicBezTo>
                  <a:cubicBezTo>
                    <a:pt x="183" y="206"/>
                    <a:pt x="181" y="208"/>
                    <a:pt x="180" y="209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9"/>
                    <a:pt x="178" y="210"/>
                    <a:pt x="178" y="211"/>
                  </a:cubicBezTo>
                  <a:cubicBezTo>
                    <a:pt x="178" y="213"/>
                    <a:pt x="178" y="213"/>
                    <a:pt x="177" y="213"/>
                  </a:cubicBezTo>
                  <a:cubicBezTo>
                    <a:pt x="175" y="214"/>
                    <a:pt x="174" y="214"/>
                    <a:pt x="173" y="215"/>
                  </a:cubicBezTo>
                  <a:cubicBezTo>
                    <a:pt x="172" y="215"/>
                    <a:pt x="172" y="217"/>
                    <a:pt x="171" y="218"/>
                  </a:cubicBezTo>
                  <a:cubicBezTo>
                    <a:pt x="171" y="218"/>
                    <a:pt x="170" y="217"/>
                    <a:pt x="169" y="217"/>
                  </a:cubicBezTo>
                  <a:cubicBezTo>
                    <a:pt x="168" y="218"/>
                    <a:pt x="168" y="218"/>
                    <a:pt x="167" y="219"/>
                  </a:cubicBezTo>
                  <a:cubicBezTo>
                    <a:pt x="165" y="219"/>
                    <a:pt x="166" y="221"/>
                    <a:pt x="164" y="221"/>
                  </a:cubicBezTo>
                  <a:cubicBezTo>
                    <a:pt x="162" y="222"/>
                    <a:pt x="160" y="223"/>
                    <a:pt x="158" y="224"/>
                  </a:cubicBezTo>
                  <a:cubicBezTo>
                    <a:pt x="158" y="224"/>
                    <a:pt x="158" y="224"/>
                    <a:pt x="157" y="225"/>
                  </a:cubicBezTo>
                  <a:cubicBezTo>
                    <a:pt x="157" y="226"/>
                    <a:pt x="156" y="225"/>
                    <a:pt x="155" y="226"/>
                  </a:cubicBezTo>
                  <a:cubicBezTo>
                    <a:pt x="153" y="226"/>
                    <a:pt x="152" y="226"/>
                    <a:pt x="150" y="227"/>
                  </a:cubicBezTo>
                  <a:cubicBezTo>
                    <a:pt x="149" y="227"/>
                    <a:pt x="148" y="229"/>
                    <a:pt x="147" y="229"/>
                  </a:cubicBezTo>
                  <a:cubicBezTo>
                    <a:pt x="145" y="229"/>
                    <a:pt x="144" y="229"/>
                    <a:pt x="144" y="227"/>
                  </a:cubicBezTo>
                  <a:cubicBezTo>
                    <a:pt x="144" y="225"/>
                    <a:pt x="143" y="222"/>
                    <a:pt x="143" y="220"/>
                  </a:cubicBezTo>
                  <a:cubicBezTo>
                    <a:pt x="142" y="216"/>
                    <a:pt x="140" y="214"/>
                    <a:pt x="138" y="211"/>
                  </a:cubicBezTo>
                  <a:cubicBezTo>
                    <a:pt x="137" y="209"/>
                    <a:pt x="137" y="209"/>
                    <a:pt x="135" y="208"/>
                  </a:cubicBezTo>
                  <a:cubicBezTo>
                    <a:pt x="134" y="208"/>
                    <a:pt x="134" y="204"/>
                    <a:pt x="134" y="203"/>
                  </a:cubicBezTo>
                  <a:cubicBezTo>
                    <a:pt x="134" y="201"/>
                    <a:pt x="133" y="200"/>
                    <a:pt x="132" y="198"/>
                  </a:cubicBezTo>
                  <a:cubicBezTo>
                    <a:pt x="131" y="197"/>
                    <a:pt x="130" y="197"/>
                    <a:pt x="130" y="196"/>
                  </a:cubicBezTo>
                  <a:cubicBezTo>
                    <a:pt x="128" y="194"/>
                    <a:pt x="127" y="191"/>
                    <a:pt x="126" y="189"/>
                  </a:cubicBezTo>
                  <a:cubicBezTo>
                    <a:pt x="125" y="188"/>
                    <a:pt x="125" y="186"/>
                    <a:pt x="123" y="187"/>
                  </a:cubicBezTo>
                  <a:cubicBezTo>
                    <a:pt x="124" y="185"/>
                    <a:pt x="124" y="184"/>
                    <a:pt x="124" y="182"/>
                  </a:cubicBezTo>
                  <a:cubicBezTo>
                    <a:pt x="123" y="184"/>
                    <a:pt x="123" y="186"/>
                    <a:pt x="122" y="187"/>
                  </a:cubicBezTo>
                  <a:cubicBezTo>
                    <a:pt x="121" y="185"/>
                    <a:pt x="120" y="184"/>
                    <a:pt x="118" y="181"/>
                  </a:cubicBezTo>
                  <a:cubicBezTo>
                    <a:pt x="117" y="183"/>
                    <a:pt x="119" y="186"/>
                    <a:pt x="120" y="187"/>
                  </a:cubicBezTo>
                  <a:cubicBezTo>
                    <a:pt x="122" y="190"/>
                    <a:pt x="123" y="193"/>
                    <a:pt x="125" y="196"/>
                  </a:cubicBezTo>
                  <a:cubicBezTo>
                    <a:pt x="126" y="198"/>
                    <a:pt x="125" y="200"/>
                    <a:pt x="127" y="202"/>
                  </a:cubicBezTo>
                  <a:cubicBezTo>
                    <a:pt x="127" y="202"/>
                    <a:pt x="129" y="203"/>
                    <a:pt x="129" y="204"/>
                  </a:cubicBezTo>
                  <a:cubicBezTo>
                    <a:pt x="129" y="206"/>
                    <a:pt x="129" y="207"/>
                    <a:pt x="129" y="209"/>
                  </a:cubicBezTo>
                  <a:cubicBezTo>
                    <a:pt x="130" y="210"/>
                    <a:pt x="129" y="212"/>
                    <a:pt x="130" y="212"/>
                  </a:cubicBezTo>
                  <a:cubicBezTo>
                    <a:pt x="131" y="213"/>
                    <a:pt x="132" y="214"/>
                    <a:pt x="133" y="215"/>
                  </a:cubicBezTo>
                  <a:cubicBezTo>
                    <a:pt x="134" y="217"/>
                    <a:pt x="135" y="220"/>
                    <a:pt x="136" y="222"/>
                  </a:cubicBezTo>
                  <a:cubicBezTo>
                    <a:pt x="136" y="223"/>
                    <a:pt x="138" y="223"/>
                    <a:pt x="139" y="223"/>
                  </a:cubicBezTo>
                  <a:cubicBezTo>
                    <a:pt x="139" y="224"/>
                    <a:pt x="140" y="225"/>
                    <a:pt x="141" y="226"/>
                  </a:cubicBezTo>
                  <a:cubicBezTo>
                    <a:pt x="143" y="228"/>
                    <a:pt x="145" y="230"/>
                    <a:pt x="143" y="232"/>
                  </a:cubicBezTo>
                  <a:cubicBezTo>
                    <a:pt x="145" y="232"/>
                    <a:pt x="146" y="235"/>
                    <a:pt x="147" y="235"/>
                  </a:cubicBezTo>
                  <a:cubicBezTo>
                    <a:pt x="151" y="234"/>
                    <a:pt x="155" y="233"/>
                    <a:pt x="159" y="232"/>
                  </a:cubicBezTo>
                  <a:cubicBezTo>
                    <a:pt x="160" y="232"/>
                    <a:pt x="162" y="231"/>
                    <a:pt x="163" y="232"/>
                  </a:cubicBezTo>
                  <a:cubicBezTo>
                    <a:pt x="163" y="232"/>
                    <a:pt x="162" y="236"/>
                    <a:pt x="162" y="237"/>
                  </a:cubicBezTo>
                  <a:cubicBezTo>
                    <a:pt x="161" y="240"/>
                    <a:pt x="159" y="243"/>
                    <a:pt x="157" y="246"/>
                  </a:cubicBezTo>
                  <a:cubicBezTo>
                    <a:pt x="156" y="249"/>
                    <a:pt x="155" y="251"/>
                    <a:pt x="153" y="253"/>
                  </a:cubicBezTo>
                  <a:cubicBezTo>
                    <a:pt x="148" y="258"/>
                    <a:pt x="142" y="263"/>
                    <a:pt x="139" y="269"/>
                  </a:cubicBezTo>
                  <a:cubicBezTo>
                    <a:pt x="138" y="271"/>
                    <a:pt x="133" y="278"/>
                    <a:pt x="134" y="279"/>
                  </a:cubicBezTo>
                  <a:cubicBezTo>
                    <a:pt x="135" y="281"/>
                    <a:pt x="135" y="282"/>
                    <a:pt x="135" y="284"/>
                  </a:cubicBezTo>
                  <a:cubicBezTo>
                    <a:pt x="135" y="287"/>
                    <a:pt x="135" y="287"/>
                    <a:pt x="136" y="289"/>
                  </a:cubicBezTo>
                  <a:cubicBezTo>
                    <a:pt x="138" y="292"/>
                    <a:pt x="138" y="296"/>
                    <a:pt x="138" y="300"/>
                  </a:cubicBezTo>
                  <a:cubicBezTo>
                    <a:pt x="138" y="303"/>
                    <a:pt x="136" y="306"/>
                    <a:pt x="134" y="307"/>
                  </a:cubicBezTo>
                  <a:cubicBezTo>
                    <a:pt x="132" y="308"/>
                    <a:pt x="130" y="308"/>
                    <a:pt x="129" y="309"/>
                  </a:cubicBezTo>
                  <a:cubicBezTo>
                    <a:pt x="128" y="311"/>
                    <a:pt x="127" y="312"/>
                    <a:pt x="125" y="314"/>
                  </a:cubicBezTo>
                  <a:cubicBezTo>
                    <a:pt x="124" y="315"/>
                    <a:pt x="123" y="316"/>
                    <a:pt x="124" y="317"/>
                  </a:cubicBezTo>
                  <a:cubicBezTo>
                    <a:pt x="124" y="318"/>
                    <a:pt x="126" y="321"/>
                    <a:pt x="126" y="322"/>
                  </a:cubicBezTo>
                  <a:cubicBezTo>
                    <a:pt x="125" y="323"/>
                    <a:pt x="126" y="326"/>
                    <a:pt x="125" y="328"/>
                  </a:cubicBezTo>
                  <a:cubicBezTo>
                    <a:pt x="124" y="329"/>
                    <a:pt x="121" y="329"/>
                    <a:pt x="120" y="330"/>
                  </a:cubicBezTo>
                  <a:cubicBezTo>
                    <a:pt x="119" y="331"/>
                    <a:pt x="119" y="331"/>
                    <a:pt x="119" y="334"/>
                  </a:cubicBezTo>
                  <a:cubicBezTo>
                    <a:pt x="119" y="335"/>
                    <a:pt x="119" y="338"/>
                    <a:pt x="118" y="339"/>
                  </a:cubicBezTo>
                  <a:cubicBezTo>
                    <a:pt x="116" y="341"/>
                    <a:pt x="114" y="345"/>
                    <a:pt x="112" y="347"/>
                  </a:cubicBezTo>
                  <a:cubicBezTo>
                    <a:pt x="111" y="349"/>
                    <a:pt x="109" y="350"/>
                    <a:pt x="108" y="351"/>
                  </a:cubicBezTo>
                  <a:cubicBezTo>
                    <a:pt x="107" y="352"/>
                    <a:pt x="106" y="354"/>
                    <a:pt x="105" y="354"/>
                  </a:cubicBezTo>
                  <a:cubicBezTo>
                    <a:pt x="101" y="355"/>
                    <a:pt x="97" y="355"/>
                    <a:pt x="94" y="356"/>
                  </a:cubicBezTo>
                  <a:cubicBezTo>
                    <a:pt x="92" y="356"/>
                    <a:pt x="90" y="357"/>
                    <a:pt x="89" y="357"/>
                  </a:cubicBezTo>
                  <a:cubicBezTo>
                    <a:pt x="88" y="357"/>
                    <a:pt x="86" y="355"/>
                    <a:pt x="86" y="355"/>
                  </a:cubicBezTo>
                  <a:cubicBezTo>
                    <a:pt x="84" y="353"/>
                    <a:pt x="84" y="353"/>
                    <a:pt x="84" y="350"/>
                  </a:cubicBezTo>
                  <a:cubicBezTo>
                    <a:pt x="84" y="349"/>
                    <a:pt x="83" y="347"/>
                    <a:pt x="83" y="346"/>
                  </a:cubicBezTo>
                  <a:cubicBezTo>
                    <a:pt x="82" y="344"/>
                    <a:pt x="81" y="342"/>
                    <a:pt x="80" y="340"/>
                  </a:cubicBezTo>
                  <a:cubicBezTo>
                    <a:pt x="80" y="339"/>
                    <a:pt x="78" y="338"/>
                    <a:pt x="77" y="337"/>
                  </a:cubicBezTo>
                  <a:cubicBezTo>
                    <a:pt x="77" y="336"/>
                    <a:pt x="77" y="333"/>
                    <a:pt x="76" y="332"/>
                  </a:cubicBezTo>
                  <a:cubicBezTo>
                    <a:pt x="76" y="330"/>
                    <a:pt x="76" y="328"/>
                    <a:pt x="75" y="325"/>
                  </a:cubicBezTo>
                  <a:cubicBezTo>
                    <a:pt x="75" y="322"/>
                    <a:pt x="73" y="319"/>
                    <a:pt x="72" y="317"/>
                  </a:cubicBezTo>
                  <a:cubicBezTo>
                    <a:pt x="71" y="315"/>
                    <a:pt x="70" y="313"/>
                    <a:pt x="69" y="311"/>
                  </a:cubicBezTo>
                  <a:cubicBezTo>
                    <a:pt x="69" y="310"/>
                    <a:pt x="69" y="309"/>
                    <a:pt x="69" y="308"/>
                  </a:cubicBezTo>
                  <a:cubicBezTo>
                    <a:pt x="70" y="304"/>
                    <a:pt x="70" y="300"/>
                    <a:pt x="72" y="296"/>
                  </a:cubicBezTo>
                  <a:cubicBezTo>
                    <a:pt x="74" y="293"/>
                    <a:pt x="73" y="290"/>
                    <a:pt x="72" y="287"/>
                  </a:cubicBezTo>
                  <a:cubicBezTo>
                    <a:pt x="71" y="283"/>
                    <a:pt x="70" y="279"/>
                    <a:pt x="69" y="275"/>
                  </a:cubicBezTo>
                  <a:cubicBezTo>
                    <a:pt x="69" y="274"/>
                    <a:pt x="68" y="273"/>
                    <a:pt x="67" y="272"/>
                  </a:cubicBezTo>
                  <a:cubicBezTo>
                    <a:pt x="66" y="270"/>
                    <a:pt x="64" y="268"/>
                    <a:pt x="63" y="266"/>
                  </a:cubicBezTo>
                  <a:cubicBezTo>
                    <a:pt x="62" y="265"/>
                    <a:pt x="63" y="264"/>
                    <a:pt x="63" y="263"/>
                  </a:cubicBezTo>
                  <a:cubicBezTo>
                    <a:pt x="63" y="261"/>
                    <a:pt x="63" y="258"/>
                    <a:pt x="64" y="256"/>
                  </a:cubicBezTo>
                  <a:cubicBezTo>
                    <a:pt x="64" y="254"/>
                    <a:pt x="64" y="254"/>
                    <a:pt x="63" y="252"/>
                  </a:cubicBezTo>
                  <a:cubicBezTo>
                    <a:pt x="62" y="250"/>
                    <a:pt x="62" y="250"/>
                    <a:pt x="60" y="250"/>
                  </a:cubicBezTo>
                  <a:cubicBezTo>
                    <a:pt x="58" y="250"/>
                    <a:pt x="56" y="251"/>
                    <a:pt x="55" y="250"/>
                  </a:cubicBezTo>
                  <a:cubicBezTo>
                    <a:pt x="54" y="249"/>
                    <a:pt x="52" y="247"/>
                    <a:pt x="51" y="245"/>
                  </a:cubicBezTo>
                  <a:cubicBezTo>
                    <a:pt x="51" y="245"/>
                    <a:pt x="43" y="246"/>
                    <a:pt x="42" y="246"/>
                  </a:cubicBezTo>
                  <a:cubicBezTo>
                    <a:pt x="40" y="247"/>
                    <a:pt x="39" y="248"/>
                    <a:pt x="37" y="249"/>
                  </a:cubicBezTo>
                  <a:cubicBezTo>
                    <a:pt x="35" y="250"/>
                    <a:pt x="35" y="250"/>
                    <a:pt x="33" y="249"/>
                  </a:cubicBezTo>
                  <a:cubicBezTo>
                    <a:pt x="32" y="249"/>
                    <a:pt x="31" y="248"/>
                    <a:pt x="29" y="249"/>
                  </a:cubicBezTo>
                  <a:cubicBezTo>
                    <a:pt x="27" y="249"/>
                    <a:pt x="25" y="250"/>
                    <a:pt x="23" y="251"/>
                  </a:cubicBezTo>
                  <a:cubicBezTo>
                    <a:pt x="22" y="251"/>
                    <a:pt x="21" y="250"/>
                    <a:pt x="20" y="249"/>
                  </a:cubicBezTo>
                  <a:cubicBezTo>
                    <a:pt x="18" y="248"/>
                    <a:pt x="17" y="247"/>
                    <a:pt x="15" y="245"/>
                  </a:cubicBezTo>
                  <a:cubicBezTo>
                    <a:pt x="12" y="244"/>
                    <a:pt x="11" y="243"/>
                    <a:pt x="10" y="240"/>
                  </a:cubicBezTo>
                  <a:cubicBezTo>
                    <a:pt x="7" y="236"/>
                    <a:pt x="5" y="232"/>
                    <a:pt x="2" y="228"/>
                  </a:cubicBezTo>
                  <a:cubicBezTo>
                    <a:pt x="2" y="226"/>
                    <a:pt x="1" y="225"/>
                    <a:pt x="0" y="224"/>
                  </a:cubicBezTo>
                  <a:cubicBezTo>
                    <a:pt x="0" y="223"/>
                    <a:pt x="1" y="221"/>
                    <a:pt x="1" y="220"/>
                  </a:cubicBezTo>
                  <a:cubicBezTo>
                    <a:pt x="2" y="219"/>
                    <a:pt x="3" y="217"/>
                    <a:pt x="3" y="216"/>
                  </a:cubicBezTo>
                  <a:cubicBezTo>
                    <a:pt x="2" y="214"/>
                    <a:pt x="2" y="212"/>
                    <a:pt x="1" y="210"/>
                  </a:cubicBezTo>
                  <a:cubicBezTo>
                    <a:pt x="1" y="208"/>
                    <a:pt x="0" y="206"/>
                    <a:pt x="0" y="205"/>
                  </a:cubicBezTo>
                  <a:cubicBezTo>
                    <a:pt x="0" y="204"/>
                    <a:pt x="1" y="203"/>
                    <a:pt x="2" y="202"/>
                  </a:cubicBezTo>
                  <a:cubicBezTo>
                    <a:pt x="4" y="198"/>
                    <a:pt x="6" y="193"/>
                    <a:pt x="9" y="189"/>
                  </a:cubicBezTo>
                  <a:cubicBezTo>
                    <a:pt x="10" y="186"/>
                    <a:pt x="12" y="185"/>
                    <a:pt x="15" y="184"/>
                  </a:cubicBezTo>
                  <a:cubicBezTo>
                    <a:pt x="16" y="183"/>
                    <a:pt x="17" y="183"/>
                    <a:pt x="17" y="181"/>
                  </a:cubicBezTo>
                  <a:cubicBezTo>
                    <a:pt x="18" y="179"/>
                    <a:pt x="18" y="177"/>
                    <a:pt x="18" y="174"/>
                  </a:cubicBezTo>
                  <a:cubicBezTo>
                    <a:pt x="19" y="172"/>
                    <a:pt x="24" y="171"/>
                    <a:pt x="25" y="169"/>
                  </a:cubicBezTo>
                  <a:cubicBezTo>
                    <a:pt x="26" y="167"/>
                    <a:pt x="26" y="164"/>
                    <a:pt x="28" y="164"/>
                  </a:cubicBezTo>
                  <a:cubicBezTo>
                    <a:pt x="28" y="164"/>
                    <a:pt x="30" y="166"/>
                    <a:pt x="31" y="166"/>
                  </a:cubicBezTo>
                  <a:cubicBezTo>
                    <a:pt x="32" y="166"/>
                    <a:pt x="33" y="165"/>
                    <a:pt x="34" y="165"/>
                  </a:cubicBezTo>
                  <a:cubicBezTo>
                    <a:pt x="34" y="166"/>
                    <a:pt x="35" y="167"/>
                    <a:pt x="36" y="166"/>
                  </a:cubicBezTo>
                  <a:cubicBezTo>
                    <a:pt x="37" y="166"/>
                    <a:pt x="38" y="165"/>
                    <a:pt x="40" y="164"/>
                  </a:cubicBezTo>
                  <a:cubicBezTo>
                    <a:pt x="43" y="163"/>
                    <a:pt x="46" y="161"/>
                    <a:pt x="49" y="161"/>
                  </a:cubicBezTo>
                  <a:cubicBezTo>
                    <a:pt x="50" y="161"/>
                    <a:pt x="51" y="161"/>
                    <a:pt x="52" y="161"/>
                  </a:cubicBezTo>
                  <a:cubicBezTo>
                    <a:pt x="52" y="161"/>
                    <a:pt x="53" y="162"/>
                    <a:pt x="54" y="162"/>
                  </a:cubicBezTo>
                  <a:cubicBezTo>
                    <a:pt x="55" y="162"/>
                    <a:pt x="55" y="161"/>
                    <a:pt x="56" y="161"/>
                  </a:cubicBezTo>
                  <a:cubicBezTo>
                    <a:pt x="57" y="160"/>
                    <a:pt x="57" y="161"/>
                    <a:pt x="58" y="161"/>
                  </a:cubicBezTo>
                  <a:cubicBezTo>
                    <a:pt x="60" y="161"/>
                    <a:pt x="61" y="161"/>
                    <a:pt x="63" y="160"/>
                  </a:cubicBezTo>
                  <a:cubicBezTo>
                    <a:pt x="64" y="159"/>
                    <a:pt x="66" y="160"/>
                    <a:pt x="67" y="161"/>
                  </a:cubicBezTo>
                  <a:cubicBezTo>
                    <a:pt x="66" y="163"/>
                    <a:pt x="66" y="163"/>
                    <a:pt x="67" y="166"/>
                  </a:cubicBezTo>
                  <a:cubicBezTo>
                    <a:pt x="68" y="167"/>
                    <a:pt x="65" y="168"/>
                    <a:pt x="65" y="169"/>
                  </a:cubicBezTo>
                  <a:cubicBezTo>
                    <a:pt x="66" y="170"/>
                    <a:pt x="67" y="172"/>
                    <a:pt x="69" y="172"/>
                  </a:cubicBezTo>
                  <a:cubicBezTo>
                    <a:pt x="71" y="173"/>
                    <a:pt x="74" y="173"/>
                    <a:pt x="76" y="174"/>
                  </a:cubicBezTo>
                  <a:cubicBezTo>
                    <a:pt x="78" y="175"/>
                    <a:pt x="77" y="177"/>
                    <a:pt x="79" y="178"/>
                  </a:cubicBezTo>
                  <a:cubicBezTo>
                    <a:pt x="81" y="178"/>
                    <a:pt x="83" y="178"/>
                    <a:pt x="84" y="179"/>
                  </a:cubicBezTo>
                  <a:cubicBezTo>
                    <a:pt x="86" y="181"/>
                    <a:pt x="87" y="181"/>
                    <a:pt x="89" y="178"/>
                  </a:cubicBezTo>
                  <a:cubicBezTo>
                    <a:pt x="89" y="178"/>
                    <a:pt x="88" y="177"/>
                    <a:pt x="88" y="176"/>
                  </a:cubicBezTo>
                  <a:cubicBezTo>
                    <a:pt x="89" y="176"/>
                    <a:pt x="89" y="174"/>
                    <a:pt x="90" y="174"/>
                  </a:cubicBezTo>
                  <a:cubicBezTo>
                    <a:pt x="92" y="173"/>
                    <a:pt x="93" y="173"/>
                    <a:pt x="96" y="173"/>
                  </a:cubicBezTo>
                  <a:cubicBezTo>
                    <a:pt x="96" y="174"/>
                    <a:pt x="96" y="175"/>
                    <a:pt x="96" y="175"/>
                  </a:cubicBezTo>
                  <a:cubicBezTo>
                    <a:pt x="97" y="175"/>
                    <a:pt x="99" y="175"/>
                    <a:pt x="100" y="176"/>
                  </a:cubicBezTo>
                  <a:cubicBezTo>
                    <a:pt x="101" y="176"/>
                    <a:pt x="101" y="176"/>
                    <a:pt x="101" y="177"/>
                  </a:cubicBezTo>
                  <a:cubicBezTo>
                    <a:pt x="101" y="178"/>
                    <a:pt x="102" y="176"/>
                    <a:pt x="103" y="177"/>
                  </a:cubicBezTo>
                  <a:cubicBezTo>
                    <a:pt x="104" y="177"/>
                    <a:pt x="106" y="178"/>
                    <a:pt x="108" y="178"/>
                  </a:cubicBezTo>
                  <a:cubicBezTo>
                    <a:pt x="110" y="179"/>
                    <a:pt x="110" y="179"/>
                    <a:pt x="112" y="178"/>
                  </a:cubicBezTo>
                  <a:cubicBezTo>
                    <a:pt x="114" y="177"/>
                    <a:pt x="114" y="177"/>
                    <a:pt x="116" y="178"/>
                  </a:cubicBezTo>
                  <a:cubicBezTo>
                    <a:pt x="119" y="179"/>
                    <a:pt x="122" y="178"/>
                    <a:pt x="124" y="175"/>
                  </a:cubicBezTo>
                  <a:cubicBezTo>
                    <a:pt x="124" y="173"/>
                    <a:pt x="128" y="167"/>
                    <a:pt x="126" y="165"/>
                  </a:cubicBezTo>
                  <a:cubicBezTo>
                    <a:pt x="125" y="164"/>
                    <a:pt x="127" y="162"/>
                    <a:pt x="127" y="161"/>
                  </a:cubicBezTo>
                  <a:cubicBezTo>
                    <a:pt x="126" y="161"/>
                    <a:pt x="126" y="161"/>
                    <a:pt x="125" y="162"/>
                  </a:cubicBezTo>
                  <a:cubicBezTo>
                    <a:pt x="125" y="162"/>
                    <a:pt x="124" y="161"/>
                    <a:pt x="124" y="161"/>
                  </a:cubicBezTo>
                  <a:cubicBezTo>
                    <a:pt x="123" y="161"/>
                    <a:pt x="122" y="163"/>
                    <a:pt x="122" y="163"/>
                  </a:cubicBezTo>
                  <a:cubicBezTo>
                    <a:pt x="121" y="163"/>
                    <a:pt x="120" y="163"/>
                    <a:pt x="119" y="163"/>
                  </a:cubicBezTo>
                  <a:cubicBezTo>
                    <a:pt x="118" y="163"/>
                    <a:pt x="117" y="162"/>
                    <a:pt x="116" y="161"/>
                  </a:cubicBezTo>
                  <a:cubicBezTo>
                    <a:pt x="115" y="161"/>
                    <a:pt x="114" y="161"/>
                    <a:pt x="114" y="162"/>
                  </a:cubicBezTo>
                  <a:cubicBezTo>
                    <a:pt x="113" y="163"/>
                    <a:pt x="113" y="163"/>
                    <a:pt x="112" y="163"/>
                  </a:cubicBezTo>
                  <a:cubicBezTo>
                    <a:pt x="111" y="163"/>
                    <a:pt x="109" y="162"/>
                    <a:pt x="108" y="161"/>
                  </a:cubicBezTo>
                  <a:cubicBezTo>
                    <a:pt x="106" y="160"/>
                    <a:pt x="103" y="155"/>
                    <a:pt x="105" y="153"/>
                  </a:cubicBezTo>
                  <a:cubicBezTo>
                    <a:pt x="104" y="153"/>
                    <a:pt x="104" y="153"/>
                    <a:pt x="103" y="153"/>
                  </a:cubicBezTo>
                  <a:cubicBezTo>
                    <a:pt x="103" y="151"/>
                    <a:pt x="105" y="150"/>
                    <a:pt x="107" y="150"/>
                  </a:cubicBezTo>
                  <a:cubicBezTo>
                    <a:pt x="109" y="150"/>
                    <a:pt x="110" y="150"/>
                    <a:pt x="112" y="149"/>
                  </a:cubicBezTo>
                  <a:cubicBezTo>
                    <a:pt x="111" y="149"/>
                    <a:pt x="111" y="149"/>
                    <a:pt x="110" y="148"/>
                  </a:cubicBezTo>
                  <a:cubicBezTo>
                    <a:pt x="110" y="147"/>
                    <a:pt x="113" y="148"/>
                    <a:pt x="114" y="148"/>
                  </a:cubicBezTo>
                  <a:cubicBezTo>
                    <a:pt x="115" y="148"/>
                    <a:pt x="116" y="148"/>
                    <a:pt x="117" y="147"/>
                  </a:cubicBezTo>
                  <a:cubicBezTo>
                    <a:pt x="118" y="146"/>
                    <a:pt x="119" y="145"/>
                    <a:pt x="120" y="145"/>
                  </a:cubicBezTo>
                  <a:cubicBezTo>
                    <a:pt x="122" y="145"/>
                    <a:pt x="123" y="145"/>
                    <a:pt x="125" y="145"/>
                  </a:cubicBezTo>
                  <a:cubicBezTo>
                    <a:pt x="124" y="146"/>
                    <a:pt x="125" y="146"/>
                    <a:pt x="126" y="146"/>
                  </a:cubicBezTo>
                  <a:cubicBezTo>
                    <a:pt x="127" y="147"/>
                    <a:pt x="126" y="146"/>
                    <a:pt x="127" y="147"/>
                  </a:cubicBezTo>
                  <a:cubicBezTo>
                    <a:pt x="128" y="148"/>
                    <a:pt x="130" y="148"/>
                    <a:pt x="131" y="148"/>
                  </a:cubicBezTo>
                  <a:cubicBezTo>
                    <a:pt x="133" y="149"/>
                    <a:pt x="134" y="148"/>
                    <a:pt x="135" y="148"/>
                  </a:cubicBezTo>
                  <a:cubicBezTo>
                    <a:pt x="137" y="148"/>
                    <a:pt x="138" y="148"/>
                    <a:pt x="140" y="147"/>
                  </a:cubicBezTo>
                  <a:cubicBezTo>
                    <a:pt x="141" y="146"/>
                    <a:pt x="140" y="144"/>
                    <a:pt x="139" y="143"/>
                  </a:cubicBezTo>
                  <a:cubicBezTo>
                    <a:pt x="138" y="142"/>
                    <a:pt x="137" y="142"/>
                    <a:pt x="136" y="141"/>
                  </a:cubicBezTo>
                  <a:cubicBezTo>
                    <a:pt x="135" y="139"/>
                    <a:pt x="134" y="138"/>
                    <a:pt x="132" y="138"/>
                  </a:cubicBezTo>
                  <a:cubicBezTo>
                    <a:pt x="132" y="138"/>
                    <a:pt x="130" y="137"/>
                    <a:pt x="130" y="137"/>
                  </a:cubicBezTo>
                  <a:cubicBezTo>
                    <a:pt x="130" y="136"/>
                    <a:pt x="129" y="136"/>
                    <a:pt x="128" y="135"/>
                  </a:cubicBezTo>
                  <a:cubicBezTo>
                    <a:pt x="128" y="135"/>
                    <a:pt x="129" y="134"/>
                    <a:pt x="129" y="134"/>
                  </a:cubicBezTo>
                  <a:cubicBezTo>
                    <a:pt x="129" y="135"/>
                    <a:pt x="130" y="135"/>
                    <a:pt x="131" y="135"/>
                  </a:cubicBezTo>
                  <a:cubicBezTo>
                    <a:pt x="130" y="133"/>
                    <a:pt x="131" y="132"/>
                    <a:pt x="133" y="132"/>
                  </a:cubicBezTo>
                  <a:cubicBezTo>
                    <a:pt x="132" y="132"/>
                    <a:pt x="131" y="131"/>
                    <a:pt x="131" y="130"/>
                  </a:cubicBezTo>
                  <a:cubicBezTo>
                    <a:pt x="131" y="130"/>
                    <a:pt x="132" y="130"/>
                    <a:pt x="133" y="130"/>
                  </a:cubicBezTo>
                  <a:cubicBezTo>
                    <a:pt x="132" y="129"/>
                    <a:pt x="134" y="130"/>
                    <a:pt x="134" y="129"/>
                  </a:cubicBezTo>
                  <a:cubicBezTo>
                    <a:pt x="135" y="128"/>
                    <a:pt x="133" y="128"/>
                    <a:pt x="133" y="128"/>
                  </a:cubicBezTo>
                  <a:cubicBezTo>
                    <a:pt x="131" y="129"/>
                    <a:pt x="130" y="129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7" y="130"/>
                    <a:pt x="126" y="130"/>
                    <a:pt x="125" y="132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3" y="131"/>
                    <a:pt x="124" y="133"/>
                    <a:pt x="125" y="134"/>
                  </a:cubicBezTo>
                  <a:cubicBezTo>
                    <a:pt x="126" y="135"/>
                    <a:pt x="127" y="134"/>
                    <a:pt x="129" y="134"/>
                  </a:cubicBezTo>
                  <a:cubicBezTo>
                    <a:pt x="128" y="136"/>
                    <a:pt x="126" y="135"/>
                    <a:pt x="125" y="135"/>
                  </a:cubicBezTo>
                  <a:cubicBezTo>
                    <a:pt x="124" y="136"/>
                    <a:pt x="122" y="138"/>
                    <a:pt x="120" y="137"/>
                  </a:cubicBezTo>
                  <a:cubicBezTo>
                    <a:pt x="121" y="135"/>
                    <a:pt x="120" y="135"/>
                    <a:pt x="118" y="134"/>
                  </a:cubicBezTo>
                  <a:cubicBezTo>
                    <a:pt x="119" y="134"/>
                    <a:pt x="123" y="133"/>
                    <a:pt x="120" y="132"/>
                  </a:cubicBezTo>
                  <a:cubicBezTo>
                    <a:pt x="120" y="132"/>
                    <a:pt x="119" y="132"/>
                    <a:pt x="118" y="132"/>
                  </a:cubicBezTo>
                  <a:cubicBezTo>
                    <a:pt x="118" y="132"/>
                    <a:pt x="117" y="131"/>
                    <a:pt x="116" y="131"/>
                  </a:cubicBezTo>
                  <a:cubicBezTo>
                    <a:pt x="117" y="131"/>
                    <a:pt x="118" y="131"/>
                    <a:pt x="119" y="130"/>
                  </a:cubicBezTo>
                  <a:cubicBezTo>
                    <a:pt x="118" y="131"/>
                    <a:pt x="115" y="129"/>
                    <a:pt x="115" y="130"/>
                  </a:cubicBezTo>
                  <a:cubicBezTo>
                    <a:pt x="114" y="131"/>
                    <a:pt x="112" y="132"/>
                    <a:pt x="112" y="134"/>
                  </a:cubicBezTo>
                  <a:cubicBezTo>
                    <a:pt x="112" y="134"/>
                    <a:pt x="112" y="136"/>
                    <a:pt x="111" y="136"/>
                  </a:cubicBezTo>
                  <a:cubicBezTo>
                    <a:pt x="111" y="137"/>
                    <a:pt x="110" y="136"/>
                    <a:pt x="110" y="137"/>
                  </a:cubicBezTo>
                  <a:cubicBezTo>
                    <a:pt x="109" y="139"/>
                    <a:pt x="109" y="140"/>
                    <a:pt x="108" y="141"/>
                  </a:cubicBezTo>
                  <a:cubicBezTo>
                    <a:pt x="106" y="142"/>
                    <a:pt x="107" y="144"/>
                    <a:pt x="107" y="145"/>
                  </a:cubicBezTo>
                  <a:cubicBezTo>
                    <a:pt x="108" y="146"/>
                    <a:pt x="110" y="148"/>
                    <a:pt x="110" y="148"/>
                  </a:cubicBezTo>
                  <a:cubicBezTo>
                    <a:pt x="110" y="149"/>
                    <a:pt x="107" y="148"/>
                    <a:pt x="107" y="148"/>
                  </a:cubicBezTo>
                  <a:cubicBezTo>
                    <a:pt x="106" y="149"/>
                    <a:pt x="104" y="151"/>
                    <a:pt x="103" y="152"/>
                  </a:cubicBezTo>
                  <a:cubicBezTo>
                    <a:pt x="103" y="150"/>
                    <a:pt x="104" y="150"/>
                    <a:pt x="105" y="150"/>
                  </a:cubicBezTo>
                  <a:cubicBezTo>
                    <a:pt x="104" y="149"/>
                    <a:pt x="103" y="149"/>
                    <a:pt x="102" y="149"/>
                  </a:cubicBezTo>
                  <a:cubicBezTo>
                    <a:pt x="101" y="148"/>
                    <a:pt x="100" y="149"/>
                    <a:pt x="99" y="148"/>
                  </a:cubicBezTo>
                  <a:cubicBezTo>
                    <a:pt x="99" y="148"/>
                    <a:pt x="98" y="149"/>
                    <a:pt x="98" y="149"/>
                  </a:cubicBezTo>
                  <a:cubicBezTo>
                    <a:pt x="97" y="149"/>
                    <a:pt x="98" y="150"/>
                    <a:pt x="97" y="150"/>
                  </a:cubicBezTo>
                  <a:cubicBezTo>
                    <a:pt x="97" y="151"/>
                    <a:pt x="96" y="150"/>
                    <a:pt x="95" y="150"/>
                  </a:cubicBezTo>
                  <a:cubicBezTo>
                    <a:pt x="94" y="151"/>
                    <a:pt x="95" y="152"/>
                    <a:pt x="96" y="153"/>
                  </a:cubicBezTo>
                  <a:cubicBezTo>
                    <a:pt x="96" y="154"/>
                    <a:pt x="96" y="154"/>
                    <a:pt x="95" y="155"/>
                  </a:cubicBezTo>
                  <a:cubicBezTo>
                    <a:pt x="97" y="156"/>
                    <a:pt x="98" y="157"/>
                    <a:pt x="98" y="159"/>
                  </a:cubicBezTo>
                  <a:cubicBezTo>
                    <a:pt x="97" y="158"/>
                    <a:pt x="97" y="157"/>
                    <a:pt x="96" y="158"/>
                  </a:cubicBezTo>
                  <a:cubicBezTo>
                    <a:pt x="97" y="159"/>
                    <a:pt x="97" y="159"/>
                    <a:pt x="96" y="160"/>
                  </a:cubicBezTo>
                  <a:cubicBezTo>
                    <a:pt x="95" y="161"/>
                    <a:pt x="96" y="161"/>
                    <a:pt x="96" y="162"/>
                  </a:cubicBezTo>
                  <a:cubicBezTo>
                    <a:pt x="95" y="162"/>
                    <a:pt x="94" y="162"/>
                    <a:pt x="94" y="161"/>
                  </a:cubicBezTo>
                  <a:cubicBezTo>
                    <a:pt x="93" y="160"/>
                    <a:pt x="93" y="160"/>
                    <a:pt x="92" y="161"/>
                  </a:cubicBezTo>
                  <a:cubicBezTo>
                    <a:pt x="92" y="158"/>
                    <a:pt x="91" y="158"/>
                    <a:pt x="93" y="157"/>
                  </a:cubicBezTo>
                  <a:cubicBezTo>
                    <a:pt x="91" y="157"/>
                    <a:pt x="91" y="156"/>
                    <a:pt x="90" y="155"/>
                  </a:cubicBezTo>
                  <a:cubicBezTo>
                    <a:pt x="89" y="154"/>
                    <a:pt x="89" y="152"/>
                    <a:pt x="88" y="151"/>
                  </a:cubicBezTo>
                  <a:cubicBezTo>
                    <a:pt x="87" y="150"/>
                    <a:pt x="87" y="149"/>
                    <a:pt x="87" y="147"/>
                  </a:cubicBezTo>
                  <a:cubicBezTo>
                    <a:pt x="87" y="145"/>
                    <a:pt x="87" y="145"/>
                    <a:pt x="85" y="144"/>
                  </a:cubicBezTo>
                  <a:cubicBezTo>
                    <a:pt x="84" y="143"/>
                    <a:pt x="81" y="141"/>
                    <a:pt x="79" y="140"/>
                  </a:cubicBezTo>
                  <a:cubicBezTo>
                    <a:pt x="79" y="140"/>
                    <a:pt x="77" y="139"/>
                    <a:pt x="77" y="138"/>
                  </a:cubicBezTo>
                  <a:cubicBezTo>
                    <a:pt x="76" y="136"/>
                    <a:pt x="76" y="136"/>
                    <a:pt x="75" y="135"/>
                  </a:cubicBezTo>
                  <a:cubicBezTo>
                    <a:pt x="74" y="136"/>
                    <a:pt x="74" y="135"/>
                    <a:pt x="73" y="134"/>
                  </a:cubicBezTo>
                  <a:cubicBezTo>
                    <a:pt x="73" y="133"/>
                    <a:pt x="73" y="133"/>
                    <a:pt x="72" y="133"/>
                  </a:cubicBezTo>
                  <a:cubicBezTo>
                    <a:pt x="70" y="134"/>
                    <a:pt x="70" y="134"/>
                    <a:pt x="70" y="136"/>
                  </a:cubicBezTo>
                  <a:cubicBezTo>
                    <a:pt x="71" y="136"/>
                    <a:pt x="70" y="138"/>
                    <a:pt x="71" y="138"/>
                  </a:cubicBezTo>
                  <a:cubicBezTo>
                    <a:pt x="71" y="139"/>
                    <a:pt x="73" y="140"/>
                    <a:pt x="74" y="141"/>
                  </a:cubicBezTo>
                  <a:cubicBezTo>
                    <a:pt x="74" y="141"/>
                    <a:pt x="74" y="143"/>
                    <a:pt x="75" y="144"/>
                  </a:cubicBezTo>
                  <a:cubicBezTo>
                    <a:pt x="76" y="145"/>
                    <a:pt x="76" y="145"/>
                    <a:pt x="78" y="145"/>
                  </a:cubicBezTo>
                  <a:cubicBezTo>
                    <a:pt x="79" y="145"/>
                    <a:pt x="80" y="145"/>
                    <a:pt x="79" y="146"/>
                  </a:cubicBezTo>
                  <a:cubicBezTo>
                    <a:pt x="80" y="147"/>
                    <a:pt x="86" y="150"/>
                    <a:pt x="85" y="152"/>
                  </a:cubicBezTo>
                  <a:cubicBezTo>
                    <a:pt x="84" y="152"/>
                    <a:pt x="82" y="149"/>
                    <a:pt x="81" y="150"/>
                  </a:cubicBezTo>
                  <a:cubicBezTo>
                    <a:pt x="81" y="151"/>
                    <a:pt x="81" y="151"/>
                    <a:pt x="80" y="152"/>
                  </a:cubicBezTo>
                  <a:cubicBezTo>
                    <a:pt x="80" y="153"/>
                    <a:pt x="81" y="153"/>
                    <a:pt x="81" y="153"/>
                  </a:cubicBezTo>
                  <a:cubicBezTo>
                    <a:pt x="83" y="155"/>
                    <a:pt x="80" y="155"/>
                    <a:pt x="80" y="156"/>
                  </a:cubicBezTo>
                  <a:cubicBezTo>
                    <a:pt x="80" y="157"/>
                    <a:pt x="78" y="159"/>
                    <a:pt x="78" y="157"/>
                  </a:cubicBezTo>
                  <a:cubicBezTo>
                    <a:pt x="77" y="158"/>
                    <a:pt x="77" y="159"/>
                    <a:pt x="77" y="160"/>
                  </a:cubicBezTo>
                  <a:cubicBezTo>
                    <a:pt x="78" y="162"/>
                    <a:pt x="75" y="162"/>
                    <a:pt x="75" y="161"/>
                  </a:cubicBezTo>
                  <a:cubicBezTo>
                    <a:pt x="75" y="159"/>
                    <a:pt x="69" y="159"/>
                    <a:pt x="71" y="157"/>
                  </a:cubicBezTo>
                  <a:cubicBezTo>
                    <a:pt x="71" y="157"/>
                    <a:pt x="75" y="158"/>
                    <a:pt x="75" y="157"/>
                  </a:cubicBezTo>
                  <a:cubicBezTo>
                    <a:pt x="76" y="157"/>
                    <a:pt x="78" y="157"/>
                    <a:pt x="78" y="157"/>
                  </a:cubicBezTo>
                  <a:cubicBezTo>
                    <a:pt x="79" y="156"/>
                    <a:pt x="78" y="156"/>
                    <a:pt x="79" y="155"/>
                  </a:cubicBezTo>
                  <a:cubicBezTo>
                    <a:pt x="80" y="155"/>
                    <a:pt x="78" y="151"/>
                    <a:pt x="78" y="151"/>
                  </a:cubicBezTo>
                  <a:cubicBezTo>
                    <a:pt x="78" y="151"/>
                    <a:pt x="76" y="151"/>
                    <a:pt x="77" y="151"/>
                  </a:cubicBezTo>
                  <a:cubicBezTo>
                    <a:pt x="77" y="150"/>
                    <a:pt x="76" y="149"/>
                    <a:pt x="75" y="150"/>
                  </a:cubicBezTo>
                  <a:cubicBezTo>
                    <a:pt x="75" y="149"/>
                    <a:pt x="73" y="148"/>
                    <a:pt x="73" y="148"/>
                  </a:cubicBezTo>
                  <a:cubicBezTo>
                    <a:pt x="72" y="148"/>
                    <a:pt x="71" y="147"/>
                    <a:pt x="70" y="146"/>
                  </a:cubicBezTo>
                  <a:cubicBezTo>
                    <a:pt x="68" y="144"/>
                    <a:pt x="66" y="143"/>
                    <a:pt x="66" y="141"/>
                  </a:cubicBezTo>
                  <a:cubicBezTo>
                    <a:pt x="65" y="139"/>
                    <a:pt x="65" y="139"/>
                    <a:pt x="64" y="138"/>
                  </a:cubicBezTo>
                  <a:cubicBezTo>
                    <a:pt x="63" y="138"/>
                    <a:pt x="62" y="137"/>
                    <a:pt x="61" y="138"/>
                  </a:cubicBezTo>
                  <a:cubicBezTo>
                    <a:pt x="60" y="139"/>
                    <a:pt x="56" y="142"/>
                    <a:pt x="55" y="142"/>
                  </a:cubicBezTo>
                  <a:cubicBezTo>
                    <a:pt x="54" y="142"/>
                    <a:pt x="54" y="141"/>
                    <a:pt x="53" y="141"/>
                  </a:cubicBezTo>
                  <a:cubicBezTo>
                    <a:pt x="52" y="141"/>
                    <a:pt x="51" y="141"/>
                    <a:pt x="51" y="140"/>
                  </a:cubicBezTo>
                  <a:cubicBezTo>
                    <a:pt x="50" y="140"/>
                    <a:pt x="49" y="142"/>
                    <a:pt x="48" y="142"/>
                  </a:cubicBezTo>
                  <a:cubicBezTo>
                    <a:pt x="48" y="142"/>
                    <a:pt x="48" y="142"/>
                    <a:pt x="48" y="142"/>
                  </a:cubicBezTo>
                  <a:cubicBezTo>
                    <a:pt x="48" y="143"/>
                    <a:pt x="49" y="145"/>
                    <a:pt x="48" y="146"/>
                  </a:cubicBezTo>
                  <a:cubicBezTo>
                    <a:pt x="48" y="147"/>
                    <a:pt x="46" y="147"/>
                    <a:pt x="45" y="147"/>
                  </a:cubicBezTo>
                  <a:cubicBezTo>
                    <a:pt x="42" y="149"/>
                    <a:pt x="42" y="151"/>
                    <a:pt x="40" y="153"/>
                  </a:cubicBezTo>
                  <a:cubicBezTo>
                    <a:pt x="40" y="154"/>
                    <a:pt x="42" y="155"/>
                    <a:pt x="41" y="156"/>
                  </a:cubicBezTo>
                  <a:cubicBezTo>
                    <a:pt x="40" y="157"/>
                    <a:pt x="39" y="158"/>
                    <a:pt x="39" y="159"/>
                  </a:cubicBezTo>
                  <a:cubicBezTo>
                    <a:pt x="39" y="159"/>
                    <a:pt x="37" y="159"/>
                    <a:pt x="37" y="160"/>
                  </a:cubicBezTo>
                  <a:cubicBezTo>
                    <a:pt x="37" y="160"/>
                    <a:pt x="36" y="161"/>
                    <a:pt x="36" y="161"/>
                  </a:cubicBezTo>
                  <a:cubicBezTo>
                    <a:pt x="34" y="162"/>
                    <a:pt x="33" y="161"/>
                    <a:pt x="31" y="161"/>
                  </a:cubicBezTo>
                  <a:cubicBezTo>
                    <a:pt x="30" y="161"/>
                    <a:pt x="29" y="163"/>
                    <a:pt x="28" y="163"/>
                  </a:cubicBezTo>
                  <a:cubicBezTo>
                    <a:pt x="27" y="164"/>
                    <a:pt x="25" y="162"/>
                    <a:pt x="26" y="161"/>
                  </a:cubicBezTo>
                  <a:cubicBezTo>
                    <a:pt x="25" y="161"/>
                    <a:pt x="24" y="159"/>
                    <a:pt x="23" y="160"/>
                  </a:cubicBezTo>
                  <a:cubicBezTo>
                    <a:pt x="22" y="161"/>
                    <a:pt x="21" y="160"/>
                    <a:pt x="20" y="161"/>
                  </a:cubicBezTo>
                  <a:cubicBezTo>
                    <a:pt x="20" y="160"/>
                    <a:pt x="20" y="159"/>
                    <a:pt x="20" y="158"/>
                  </a:cubicBezTo>
                  <a:cubicBezTo>
                    <a:pt x="20" y="157"/>
                    <a:pt x="20" y="157"/>
                    <a:pt x="20" y="156"/>
                  </a:cubicBezTo>
                  <a:cubicBezTo>
                    <a:pt x="20" y="156"/>
                    <a:pt x="19" y="156"/>
                    <a:pt x="19" y="156"/>
                  </a:cubicBezTo>
                  <a:cubicBezTo>
                    <a:pt x="18" y="155"/>
                    <a:pt x="19" y="154"/>
                    <a:pt x="19" y="153"/>
                  </a:cubicBezTo>
                  <a:cubicBezTo>
                    <a:pt x="19" y="151"/>
                    <a:pt x="21" y="149"/>
                    <a:pt x="20" y="147"/>
                  </a:cubicBezTo>
                  <a:cubicBezTo>
                    <a:pt x="19" y="146"/>
                    <a:pt x="20" y="144"/>
                    <a:pt x="20" y="143"/>
                  </a:cubicBezTo>
                  <a:cubicBezTo>
                    <a:pt x="19" y="144"/>
                    <a:pt x="19" y="142"/>
                    <a:pt x="19" y="142"/>
                  </a:cubicBezTo>
                  <a:cubicBezTo>
                    <a:pt x="19" y="141"/>
                    <a:pt x="21" y="141"/>
                    <a:pt x="21" y="141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23" y="139"/>
                    <a:pt x="23" y="141"/>
                    <a:pt x="25" y="140"/>
                  </a:cubicBezTo>
                  <a:cubicBezTo>
                    <a:pt x="26" y="140"/>
                    <a:pt x="27" y="140"/>
                    <a:pt x="29" y="140"/>
                  </a:cubicBezTo>
                  <a:cubicBezTo>
                    <a:pt x="30" y="141"/>
                    <a:pt x="31" y="140"/>
                    <a:pt x="33" y="141"/>
                  </a:cubicBezTo>
                  <a:cubicBezTo>
                    <a:pt x="34" y="141"/>
                    <a:pt x="35" y="141"/>
                    <a:pt x="36" y="141"/>
                  </a:cubicBezTo>
                  <a:cubicBezTo>
                    <a:pt x="38" y="141"/>
                    <a:pt x="38" y="139"/>
                    <a:pt x="38" y="137"/>
                  </a:cubicBezTo>
                  <a:cubicBezTo>
                    <a:pt x="38" y="136"/>
                    <a:pt x="38" y="134"/>
                    <a:pt x="38" y="134"/>
                  </a:cubicBezTo>
                  <a:cubicBezTo>
                    <a:pt x="38" y="132"/>
                    <a:pt x="38" y="131"/>
                    <a:pt x="37" y="131"/>
                  </a:cubicBezTo>
                  <a:cubicBezTo>
                    <a:pt x="36" y="130"/>
                    <a:pt x="36" y="129"/>
                    <a:pt x="36" y="128"/>
                  </a:cubicBezTo>
                  <a:cubicBezTo>
                    <a:pt x="35" y="128"/>
                    <a:pt x="35" y="128"/>
                    <a:pt x="35" y="127"/>
                  </a:cubicBezTo>
                  <a:cubicBezTo>
                    <a:pt x="34" y="127"/>
                    <a:pt x="33" y="127"/>
                    <a:pt x="33" y="127"/>
                  </a:cubicBezTo>
                  <a:cubicBezTo>
                    <a:pt x="32" y="126"/>
                    <a:pt x="32" y="126"/>
                    <a:pt x="31" y="126"/>
                  </a:cubicBezTo>
                  <a:cubicBezTo>
                    <a:pt x="31" y="126"/>
                    <a:pt x="30" y="126"/>
                    <a:pt x="30" y="125"/>
                  </a:cubicBezTo>
                  <a:cubicBezTo>
                    <a:pt x="30" y="125"/>
                    <a:pt x="30" y="125"/>
                    <a:pt x="31" y="125"/>
                  </a:cubicBezTo>
                  <a:cubicBezTo>
                    <a:pt x="30" y="125"/>
                    <a:pt x="29" y="124"/>
                    <a:pt x="29" y="124"/>
                  </a:cubicBezTo>
                  <a:cubicBezTo>
                    <a:pt x="31" y="124"/>
                    <a:pt x="32" y="124"/>
                    <a:pt x="33" y="123"/>
                  </a:cubicBezTo>
                  <a:cubicBezTo>
                    <a:pt x="34" y="122"/>
                    <a:pt x="33" y="124"/>
                    <a:pt x="35" y="124"/>
                  </a:cubicBezTo>
                  <a:cubicBezTo>
                    <a:pt x="35" y="124"/>
                    <a:pt x="37" y="123"/>
                    <a:pt x="37" y="123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6" y="120"/>
                    <a:pt x="36" y="120"/>
                  </a:cubicBezTo>
                  <a:cubicBezTo>
                    <a:pt x="37" y="120"/>
                    <a:pt x="38" y="120"/>
                    <a:pt x="38" y="120"/>
                  </a:cubicBezTo>
                  <a:cubicBezTo>
                    <a:pt x="38" y="120"/>
                    <a:pt x="38" y="120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1"/>
                    <a:pt x="38" y="121"/>
                    <a:pt x="39" y="121"/>
                  </a:cubicBezTo>
                  <a:cubicBezTo>
                    <a:pt x="40" y="121"/>
                    <a:pt x="41" y="121"/>
                    <a:pt x="42" y="121"/>
                  </a:cubicBezTo>
                  <a:cubicBezTo>
                    <a:pt x="42" y="121"/>
                    <a:pt x="41" y="121"/>
                    <a:pt x="41" y="120"/>
                  </a:cubicBezTo>
                  <a:cubicBezTo>
                    <a:pt x="41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4" y="119"/>
                  </a:cubicBezTo>
                  <a:cubicBezTo>
                    <a:pt x="45" y="118"/>
                    <a:pt x="44" y="117"/>
                    <a:pt x="45" y="116"/>
                  </a:cubicBezTo>
                  <a:cubicBezTo>
                    <a:pt x="45" y="115"/>
                    <a:pt x="47" y="115"/>
                    <a:pt x="48" y="115"/>
                  </a:cubicBezTo>
                  <a:cubicBezTo>
                    <a:pt x="49" y="114"/>
                    <a:pt x="50" y="114"/>
                    <a:pt x="51" y="114"/>
                  </a:cubicBezTo>
                  <a:cubicBezTo>
                    <a:pt x="50" y="114"/>
                    <a:pt x="49" y="114"/>
                    <a:pt x="49" y="113"/>
                  </a:cubicBezTo>
                  <a:cubicBezTo>
                    <a:pt x="49" y="113"/>
                    <a:pt x="50" y="113"/>
                    <a:pt x="50" y="113"/>
                  </a:cubicBezTo>
                  <a:cubicBezTo>
                    <a:pt x="51" y="113"/>
                    <a:pt x="50" y="112"/>
                    <a:pt x="51" y="112"/>
                  </a:cubicBezTo>
                  <a:cubicBezTo>
                    <a:pt x="51" y="111"/>
                    <a:pt x="52" y="110"/>
                    <a:pt x="52" y="109"/>
                  </a:cubicBezTo>
                  <a:cubicBezTo>
                    <a:pt x="52" y="109"/>
                    <a:pt x="53" y="109"/>
                    <a:pt x="53" y="108"/>
                  </a:cubicBezTo>
                  <a:cubicBezTo>
                    <a:pt x="55" y="107"/>
                    <a:pt x="56" y="108"/>
                    <a:pt x="58" y="107"/>
                  </a:cubicBezTo>
                  <a:cubicBezTo>
                    <a:pt x="58" y="107"/>
                    <a:pt x="58" y="106"/>
                    <a:pt x="58" y="106"/>
                  </a:cubicBezTo>
                  <a:cubicBezTo>
                    <a:pt x="58" y="106"/>
                    <a:pt x="59" y="106"/>
                    <a:pt x="59" y="106"/>
                  </a:cubicBezTo>
                  <a:cubicBezTo>
                    <a:pt x="60" y="106"/>
                    <a:pt x="61" y="106"/>
                    <a:pt x="61" y="106"/>
                  </a:cubicBezTo>
                  <a:cubicBezTo>
                    <a:pt x="61" y="105"/>
                    <a:pt x="62" y="105"/>
                    <a:pt x="63" y="105"/>
                  </a:cubicBezTo>
                  <a:cubicBezTo>
                    <a:pt x="62" y="105"/>
                    <a:pt x="61" y="104"/>
                    <a:pt x="62" y="104"/>
                  </a:cubicBezTo>
                  <a:cubicBezTo>
                    <a:pt x="63" y="103"/>
                    <a:pt x="62" y="103"/>
                    <a:pt x="61" y="102"/>
                  </a:cubicBezTo>
                  <a:cubicBezTo>
                    <a:pt x="61" y="101"/>
                    <a:pt x="62" y="100"/>
                    <a:pt x="61" y="99"/>
                  </a:cubicBezTo>
                  <a:cubicBezTo>
                    <a:pt x="60" y="99"/>
                    <a:pt x="60" y="98"/>
                    <a:pt x="60" y="97"/>
                  </a:cubicBezTo>
                  <a:cubicBezTo>
                    <a:pt x="60" y="95"/>
                    <a:pt x="60" y="93"/>
                    <a:pt x="62" y="93"/>
                  </a:cubicBezTo>
                  <a:cubicBezTo>
                    <a:pt x="64" y="93"/>
                    <a:pt x="65" y="92"/>
                    <a:pt x="66" y="91"/>
                  </a:cubicBezTo>
                  <a:cubicBezTo>
                    <a:pt x="65" y="92"/>
                    <a:pt x="65" y="95"/>
                    <a:pt x="67" y="96"/>
                  </a:cubicBezTo>
                  <a:cubicBezTo>
                    <a:pt x="66" y="98"/>
                    <a:pt x="63" y="98"/>
                    <a:pt x="64" y="101"/>
                  </a:cubicBezTo>
                  <a:cubicBezTo>
                    <a:pt x="64" y="103"/>
                    <a:pt x="66" y="104"/>
                    <a:pt x="68" y="104"/>
                  </a:cubicBezTo>
                  <a:cubicBezTo>
                    <a:pt x="67" y="104"/>
                    <a:pt x="67" y="104"/>
                    <a:pt x="67" y="105"/>
                  </a:cubicBezTo>
                  <a:cubicBezTo>
                    <a:pt x="69" y="106"/>
                    <a:pt x="70" y="104"/>
                    <a:pt x="71" y="103"/>
                  </a:cubicBezTo>
                  <a:cubicBezTo>
                    <a:pt x="72" y="103"/>
                    <a:pt x="73" y="104"/>
                    <a:pt x="74" y="105"/>
                  </a:cubicBezTo>
                  <a:cubicBezTo>
                    <a:pt x="74" y="106"/>
                    <a:pt x="75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5" y="105"/>
                    <a:pt x="75" y="105"/>
                    <a:pt x="74" y="105"/>
                  </a:cubicBezTo>
                  <a:cubicBezTo>
                    <a:pt x="75" y="105"/>
                    <a:pt x="79" y="105"/>
                    <a:pt x="80" y="104"/>
                  </a:cubicBezTo>
                  <a:cubicBezTo>
                    <a:pt x="81" y="102"/>
                    <a:pt x="83" y="102"/>
                    <a:pt x="85" y="102"/>
                  </a:cubicBezTo>
                  <a:cubicBezTo>
                    <a:pt x="85" y="104"/>
                    <a:pt x="87" y="104"/>
                    <a:pt x="88" y="103"/>
                  </a:cubicBezTo>
                  <a:cubicBezTo>
                    <a:pt x="88" y="103"/>
                    <a:pt x="88" y="102"/>
                    <a:pt x="88" y="101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1"/>
                    <a:pt x="91" y="100"/>
                    <a:pt x="91" y="100"/>
                  </a:cubicBezTo>
                  <a:cubicBezTo>
                    <a:pt x="91" y="100"/>
                    <a:pt x="90" y="101"/>
                    <a:pt x="90" y="101"/>
                  </a:cubicBezTo>
                  <a:cubicBezTo>
                    <a:pt x="93" y="103"/>
                    <a:pt x="91" y="98"/>
                    <a:pt x="91" y="97"/>
                  </a:cubicBezTo>
                  <a:cubicBezTo>
                    <a:pt x="91" y="96"/>
                    <a:pt x="91" y="95"/>
                    <a:pt x="92" y="94"/>
                  </a:cubicBezTo>
                  <a:cubicBezTo>
                    <a:pt x="92" y="93"/>
                    <a:pt x="92" y="92"/>
                    <a:pt x="93" y="92"/>
                  </a:cubicBezTo>
                  <a:cubicBezTo>
                    <a:pt x="95" y="90"/>
                    <a:pt x="96" y="94"/>
                    <a:pt x="97" y="94"/>
                  </a:cubicBezTo>
                  <a:cubicBezTo>
                    <a:pt x="98" y="94"/>
                    <a:pt x="99" y="93"/>
                    <a:pt x="99" y="92"/>
                  </a:cubicBezTo>
                  <a:cubicBezTo>
                    <a:pt x="99" y="91"/>
                    <a:pt x="99" y="89"/>
                    <a:pt x="99" y="89"/>
                  </a:cubicBezTo>
                  <a:cubicBezTo>
                    <a:pt x="99" y="89"/>
                    <a:pt x="98" y="89"/>
                    <a:pt x="98" y="89"/>
                  </a:cubicBezTo>
                  <a:cubicBezTo>
                    <a:pt x="98" y="89"/>
                    <a:pt x="98" y="88"/>
                    <a:pt x="97" y="88"/>
                  </a:cubicBezTo>
                  <a:cubicBezTo>
                    <a:pt x="97" y="88"/>
                    <a:pt x="96" y="86"/>
                    <a:pt x="97" y="86"/>
                  </a:cubicBezTo>
                  <a:cubicBezTo>
                    <a:pt x="98" y="85"/>
                    <a:pt x="100" y="84"/>
                    <a:pt x="102" y="84"/>
                  </a:cubicBezTo>
                  <a:cubicBezTo>
                    <a:pt x="104" y="84"/>
                    <a:pt x="105" y="84"/>
                    <a:pt x="106" y="84"/>
                  </a:cubicBezTo>
                  <a:cubicBezTo>
                    <a:pt x="108" y="85"/>
                    <a:pt x="107" y="84"/>
                    <a:pt x="108" y="83"/>
                  </a:cubicBezTo>
                  <a:cubicBezTo>
                    <a:pt x="108" y="83"/>
                    <a:pt x="110" y="83"/>
                    <a:pt x="110" y="83"/>
                  </a:cubicBezTo>
                  <a:cubicBezTo>
                    <a:pt x="111" y="82"/>
                    <a:pt x="112" y="83"/>
                    <a:pt x="113" y="83"/>
                  </a:cubicBezTo>
                  <a:cubicBezTo>
                    <a:pt x="113" y="82"/>
                    <a:pt x="110" y="81"/>
                    <a:pt x="109" y="81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5" y="80"/>
                    <a:pt x="102" y="81"/>
                    <a:pt x="98" y="82"/>
                  </a:cubicBezTo>
                  <a:cubicBezTo>
                    <a:pt x="97" y="82"/>
                    <a:pt x="96" y="83"/>
                    <a:pt x="95" y="82"/>
                  </a:cubicBezTo>
                  <a:cubicBezTo>
                    <a:pt x="95" y="81"/>
                    <a:pt x="94" y="81"/>
                    <a:pt x="93" y="80"/>
                  </a:cubicBezTo>
                  <a:cubicBezTo>
                    <a:pt x="92" y="80"/>
                    <a:pt x="92" y="80"/>
                    <a:pt x="92" y="78"/>
                  </a:cubicBezTo>
                  <a:cubicBezTo>
                    <a:pt x="92" y="77"/>
                    <a:pt x="92" y="76"/>
                    <a:pt x="92" y="75"/>
                  </a:cubicBezTo>
                  <a:cubicBezTo>
                    <a:pt x="92" y="74"/>
                    <a:pt x="91" y="73"/>
                    <a:pt x="91" y="72"/>
                  </a:cubicBezTo>
                  <a:cubicBezTo>
                    <a:pt x="91" y="71"/>
                    <a:pt x="93" y="70"/>
                    <a:pt x="93" y="69"/>
                  </a:cubicBezTo>
                  <a:cubicBezTo>
                    <a:pt x="95" y="68"/>
                    <a:pt x="96" y="67"/>
                    <a:pt x="97" y="65"/>
                  </a:cubicBezTo>
                  <a:cubicBezTo>
                    <a:pt x="98" y="65"/>
                    <a:pt x="99" y="63"/>
                    <a:pt x="100" y="62"/>
                  </a:cubicBezTo>
                  <a:cubicBezTo>
                    <a:pt x="101" y="62"/>
                    <a:pt x="102" y="63"/>
                    <a:pt x="101" y="61"/>
                  </a:cubicBezTo>
                  <a:cubicBezTo>
                    <a:pt x="101" y="59"/>
                    <a:pt x="99" y="58"/>
                    <a:pt x="97" y="58"/>
                  </a:cubicBezTo>
                  <a:cubicBezTo>
                    <a:pt x="95" y="58"/>
                    <a:pt x="95" y="58"/>
                    <a:pt x="93" y="60"/>
                  </a:cubicBezTo>
                  <a:cubicBezTo>
                    <a:pt x="92" y="62"/>
                    <a:pt x="91" y="63"/>
                    <a:pt x="92" y="64"/>
                  </a:cubicBezTo>
                  <a:cubicBezTo>
                    <a:pt x="93" y="66"/>
                    <a:pt x="86" y="70"/>
                    <a:pt x="85" y="70"/>
                  </a:cubicBezTo>
                  <a:cubicBezTo>
                    <a:pt x="83" y="73"/>
                    <a:pt x="80" y="76"/>
                    <a:pt x="82" y="80"/>
                  </a:cubicBezTo>
                  <a:cubicBezTo>
                    <a:pt x="83" y="81"/>
                    <a:pt x="85" y="81"/>
                    <a:pt x="86" y="83"/>
                  </a:cubicBezTo>
                  <a:cubicBezTo>
                    <a:pt x="87" y="84"/>
                    <a:pt x="85" y="85"/>
                    <a:pt x="84" y="86"/>
                  </a:cubicBezTo>
                  <a:cubicBezTo>
                    <a:pt x="82" y="87"/>
                    <a:pt x="81" y="87"/>
                    <a:pt x="81" y="89"/>
                  </a:cubicBezTo>
                  <a:cubicBezTo>
                    <a:pt x="81" y="91"/>
                    <a:pt x="81" y="93"/>
                    <a:pt x="80" y="95"/>
                  </a:cubicBezTo>
                  <a:cubicBezTo>
                    <a:pt x="79" y="97"/>
                    <a:pt x="78" y="97"/>
                    <a:pt x="76" y="97"/>
                  </a:cubicBezTo>
                  <a:cubicBezTo>
                    <a:pt x="75" y="98"/>
                    <a:pt x="75" y="98"/>
                    <a:pt x="75" y="99"/>
                  </a:cubicBezTo>
                  <a:cubicBezTo>
                    <a:pt x="75" y="100"/>
                    <a:pt x="74" y="100"/>
                    <a:pt x="73" y="100"/>
                  </a:cubicBezTo>
                  <a:cubicBezTo>
                    <a:pt x="72" y="100"/>
                    <a:pt x="72" y="100"/>
                    <a:pt x="72" y="99"/>
                  </a:cubicBezTo>
                  <a:cubicBezTo>
                    <a:pt x="72" y="98"/>
                    <a:pt x="71" y="97"/>
                    <a:pt x="71" y="96"/>
                  </a:cubicBezTo>
                  <a:cubicBezTo>
                    <a:pt x="72" y="95"/>
                    <a:pt x="70" y="93"/>
                    <a:pt x="69" y="92"/>
                  </a:cubicBezTo>
                  <a:cubicBezTo>
                    <a:pt x="69" y="91"/>
                    <a:pt x="69" y="91"/>
                    <a:pt x="69" y="90"/>
                  </a:cubicBezTo>
                  <a:cubicBezTo>
                    <a:pt x="68" y="89"/>
                    <a:pt x="68" y="88"/>
                    <a:pt x="68" y="88"/>
                  </a:cubicBezTo>
                  <a:cubicBezTo>
                    <a:pt x="67" y="87"/>
                    <a:pt x="68" y="86"/>
                    <a:pt x="67" y="85"/>
                  </a:cubicBezTo>
                  <a:cubicBezTo>
                    <a:pt x="67" y="85"/>
                    <a:pt x="66" y="84"/>
                    <a:pt x="66" y="83"/>
                  </a:cubicBezTo>
                  <a:cubicBezTo>
                    <a:pt x="66" y="85"/>
                    <a:pt x="65" y="85"/>
                    <a:pt x="64" y="87"/>
                  </a:cubicBezTo>
                  <a:cubicBezTo>
                    <a:pt x="63" y="87"/>
                    <a:pt x="62" y="89"/>
                    <a:pt x="61" y="89"/>
                  </a:cubicBezTo>
                  <a:cubicBezTo>
                    <a:pt x="59" y="90"/>
                    <a:pt x="55" y="90"/>
                    <a:pt x="54" y="87"/>
                  </a:cubicBezTo>
                  <a:cubicBezTo>
                    <a:pt x="54" y="84"/>
                    <a:pt x="53" y="81"/>
                    <a:pt x="53" y="77"/>
                  </a:cubicBezTo>
                  <a:cubicBezTo>
                    <a:pt x="53" y="74"/>
                    <a:pt x="54" y="74"/>
                    <a:pt x="56" y="73"/>
                  </a:cubicBezTo>
                  <a:cubicBezTo>
                    <a:pt x="57" y="72"/>
                    <a:pt x="58" y="71"/>
                    <a:pt x="59" y="71"/>
                  </a:cubicBezTo>
                  <a:cubicBezTo>
                    <a:pt x="61" y="70"/>
                    <a:pt x="62" y="69"/>
                    <a:pt x="63" y="68"/>
                  </a:cubicBezTo>
                  <a:cubicBezTo>
                    <a:pt x="65" y="67"/>
                    <a:pt x="66" y="66"/>
                    <a:pt x="67" y="64"/>
                  </a:cubicBezTo>
                  <a:cubicBezTo>
                    <a:pt x="69" y="62"/>
                    <a:pt x="71" y="59"/>
                    <a:pt x="72" y="56"/>
                  </a:cubicBezTo>
                  <a:cubicBezTo>
                    <a:pt x="74" y="53"/>
                    <a:pt x="77" y="51"/>
                    <a:pt x="79" y="48"/>
                  </a:cubicBezTo>
                  <a:cubicBezTo>
                    <a:pt x="81" y="46"/>
                    <a:pt x="83" y="43"/>
                    <a:pt x="86" y="42"/>
                  </a:cubicBezTo>
                  <a:cubicBezTo>
                    <a:pt x="89" y="40"/>
                    <a:pt x="93" y="39"/>
                    <a:pt x="96" y="38"/>
                  </a:cubicBezTo>
                  <a:cubicBezTo>
                    <a:pt x="97" y="38"/>
                    <a:pt x="98" y="36"/>
                    <a:pt x="99" y="35"/>
                  </a:cubicBezTo>
                  <a:cubicBezTo>
                    <a:pt x="100" y="34"/>
                    <a:pt x="102" y="34"/>
                    <a:pt x="103" y="34"/>
                  </a:cubicBezTo>
                  <a:cubicBezTo>
                    <a:pt x="102" y="36"/>
                    <a:pt x="101" y="37"/>
                    <a:pt x="100" y="39"/>
                  </a:cubicBezTo>
                  <a:cubicBezTo>
                    <a:pt x="102" y="39"/>
                    <a:pt x="103" y="36"/>
                    <a:pt x="104" y="35"/>
                  </a:cubicBezTo>
                  <a:cubicBezTo>
                    <a:pt x="104" y="36"/>
                    <a:pt x="104" y="37"/>
                    <a:pt x="105" y="37"/>
                  </a:cubicBezTo>
                  <a:cubicBezTo>
                    <a:pt x="105" y="37"/>
                    <a:pt x="106" y="36"/>
                    <a:pt x="107" y="35"/>
                  </a:cubicBezTo>
                  <a:cubicBezTo>
                    <a:pt x="107" y="34"/>
                    <a:pt x="109" y="35"/>
                    <a:pt x="109" y="35"/>
                  </a:cubicBezTo>
                  <a:cubicBezTo>
                    <a:pt x="109" y="36"/>
                    <a:pt x="108" y="36"/>
                    <a:pt x="108" y="37"/>
                  </a:cubicBezTo>
                  <a:cubicBezTo>
                    <a:pt x="110" y="38"/>
                    <a:pt x="109" y="35"/>
                    <a:pt x="110" y="36"/>
                  </a:cubicBezTo>
                  <a:cubicBezTo>
                    <a:pt x="111" y="36"/>
                    <a:pt x="113" y="37"/>
                    <a:pt x="115" y="37"/>
                  </a:cubicBezTo>
                  <a:cubicBezTo>
                    <a:pt x="116" y="38"/>
                    <a:pt x="113" y="39"/>
                    <a:pt x="113" y="39"/>
                  </a:cubicBezTo>
                  <a:cubicBezTo>
                    <a:pt x="112" y="39"/>
                    <a:pt x="110" y="39"/>
                    <a:pt x="109" y="39"/>
                  </a:cubicBezTo>
                  <a:cubicBezTo>
                    <a:pt x="110" y="40"/>
                    <a:pt x="111" y="39"/>
                    <a:pt x="111" y="41"/>
                  </a:cubicBezTo>
                  <a:cubicBezTo>
                    <a:pt x="112" y="41"/>
                    <a:pt x="113" y="40"/>
                    <a:pt x="114" y="41"/>
                  </a:cubicBezTo>
                  <a:cubicBezTo>
                    <a:pt x="115" y="41"/>
                    <a:pt x="116" y="41"/>
                    <a:pt x="117" y="40"/>
                  </a:cubicBezTo>
                  <a:cubicBezTo>
                    <a:pt x="117" y="39"/>
                    <a:pt x="119" y="41"/>
                    <a:pt x="120" y="41"/>
                  </a:cubicBezTo>
                  <a:cubicBezTo>
                    <a:pt x="119" y="42"/>
                    <a:pt x="118" y="41"/>
                    <a:pt x="117" y="41"/>
                  </a:cubicBezTo>
                  <a:cubicBezTo>
                    <a:pt x="117" y="44"/>
                    <a:pt x="121" y="43"/>
                    <a:pt x="123" y="43"/>
                  </a:cubicBezTo>
                  <a:cubicBezTo>
                    <a:pt x="125" y="43"/>
                    <a:pt x="126" y="44"/>
                    <a:pt x="128" y="45"/>
                  </a:cubicBezTo>
                  <a:cubicBezTo>
                    <a:pt x="130" y="46"/>
                    <a:pt x="132" y="47"/>
                    <a:pt x="134" y="48"/>
                  </a:cubicBezTo>
                  <a:cubicBezTo>
                    <a:pt x="136" y="48"/>
                    <a:pt x="138" y="49"/>
                    <a:pt x="139" y="51"/>
                  </a:cubicBezTo>
                  <a:cubicBezTo>
                    <a:pt x="139" y="53"/>
                    <a:pt x="139" y="53"/>
                    <a:pt x="138" y="55"/>
                  </a:cubicBezTo>
                  <a:cubicBezTo>
                    <a:pt x="138" y="56"/>
                    <a:pt x="137" y="56"/>
                    <a:pt x="136" y="57"/>
                  </a:cubicBezTo>
                  <a:cubicBezTo>
                    <a:pt x="134" y="57"/>
                    <a:pt x="133" y="58"/>
                    <a:pt x="131" y="57"/>
                  </a:cubicBezTo>
                  <a:cubicBezTo>
                    <a:pt x="126" y="56"/>
                    <a:pt x="123" y="55"/>
                    <a:pt x="119" y="53"/>
                  </a:cubicBezTo>
                  <a:cubicBezTo>
                    <a:pt x="120" y="54"/>
                    <a:pt x="123" y="56"/>
                    <a:pt x="123" y="58"/>
                  </a:cubicBezTo>
                  <a:cubicBezTo>
                    <a:pt x="123" y="60"/>
                    <a:pt x="123" y="64"/>
                    <a:pt x="125" y="64"/>
                  </a:cubicBezTo>
                  <a:cubicBezTo>
                    <a:pt x="126" y="65"/>
                    <a:pt x="129" y="67"/>
                    <a:pt x="131" y="67"/>
                  </a:cubicBezTo>
                  <a:cubicBezTo>
                    <a:pt x="132" y="66"/>
                    <a:pt x="131" y="64"/>
                    <a:pt x="130" y="64"/>
                  </a:cubicBezTo>
                  <a:cubicBezTo>
                    <a:pt x="129" y="64"/>
                    <a:pt x="129" y="63"/>
                    <a:pt x="128" y="62"/>
                  </a:cubicBezTo>
                  <a:cubicBezTo>
                    <a:pt x="130" y="61"/>
                    <a:pt x="130" y="61"/>
                    <a:pt x="132" y="62"/>
                  </a:cubicBezTo>
                  <a:cubicBezTo>
                    <a:pt x="133" y="63"/>
                    <a:pt x="135" y="63"/>
                    <a:pt x="137" y="64"/>
                  </a:cubicBezTo>
                  <a:cubicBezTo>
                    <a:pt x="137" y="63"/>
                    <a:pt x="135" y="60"/>
                    <a:pt x="136" y="60"/>
                  </a:cubicBezTo>
                  <a:cubicBezTo>
                    <a:pt x="137" y="59"/>
                    <a:pt x="138" y="58"/>
                    <a:pt x="139" y="57"/>
                  </a:cubicBezTo>
                  <a:cubicBezTo>
                    <a:pt x="140" y="57"/>
                    <a:pt x="141" y="56"/>
                    <a:pt x="142" y="56"/>
                  </a:cubicBezTo>
                  <a:cubicBezTo>
                    <a:pt x="144" y="56"/>
                    <a:pt x="145" y="57"/>
                    <a:pt x="146" y="57"/>
                  </a:cubicBezTo>
                  <a:cubicBezTo>
                    <a:pt x="146" y="56"/>
                    <a:pt x="147" y="55"/>
                    <a:pt x="147" y="54"/>
                  </a:cubicBezTo>
                  <a:cubicBezTo>
                    <a:pt x="147" y="54"/>
                    <a:pt x="145" y="52"/>
                    <a:pt x="145" y="52"/>
                  </a:cubicBezTo>
                  <a:cubicBezTo>
                    <a:pt x="146" y="51"/>
                    <a:pt x="146" y="49"/>
                    <a:pt x="146" y="48"/>
                  </a:cubicBezTo>
                  <a:cubicBezTo>
                    <a:pt x="146" y="48"/>
                    <a:pt x="145" y="46"/>
                    <a:pt x="145" y="46"/>
                  </a:cubicBezTo>
                  <a:cubicBezTo>
                    <a:pt x="146" y="46"/>
                    <a:pt x="148" y="46"/>
                    <a:pt x="150" y="47"/>
                  </a:cubicBezTo>
                  <a:cubicBezTo>
                    <a:pt x="151" y="47"/>
                    <a:pt x="152" y="49"/>
                    <a:pt x="152" y="50"/>
                  </a:cubicBezTo>
                  <a:cubicBezTo>
                    <a:pt x="152" y="50"/>
                    <a:pt x="149" y="50"/>
                    <a:pt x="149" y="50"/>
                  </a:cubicBezTo>
                  <a:cubicBezTo>
                    <a:pt x="148" y="52"/>
                    <a:pt x="149" y="52"/>
                    <a:pt x="150" y="53"/>
                  </a:cubicBezTo>
                  <a:cubicBezTo>
                    <a:pt x="151" y="55"/>
                    <a:pt x="152" y="54"/>
                    <a:pt x="154" y="54"/>
                  </a:cubicBezTo>
                  <a:cubicBezTo>
                    <a:pt x="155" y="53"/>
                    <a:pt x="154" y="52"/>
                    <a:pt x="155" y="51"/>
                  </a:cubicBezTo>
                  <a:cubicBezTo>
                    <a:pt x="155" y="51"/>
                    <a:pt x="157" y="50"/>
                    <a:pt x="157" y="50"/>
                  </a:cubicBezTo>
                  <a:cubicBezTo>
                    <a:pt x="159" y="49"/>
                    <a:pt x="160" y="49"/>
                    <a:pt x="162" y="48"/>
                  </a:cubicBezTo>
                  <a:cubicBezTo>
                    <a:pt x="164" y="47"/>
                    <a:pt x="166" y="46"/>
                    <a:pt x="168" y="45"/>
                  </a:cubicBezTo>
                  <a:cubicBezTo>
                    <a:pt x="169" y="47"/>
                    <a:pt x="169" y="47"/>
                    <a:pt x="171" y="48"/>
                  </a:cubicBezTo>
                  <a:cubicBezTo>
                    <a:pt x="172" y="48"/>
                    <a:pt x="173" y="45"/>
                    <a:pt x="174" y="46"/>
                  </a:cubicBezTo>
                  <a:cubicBezTo>
                    <a:pt x="176" y="46"/>
                    <a:pt x="177" y="46"/>
                    <a:pt x="178" y="45"/>
                  </a:cubicBezTo>
                  <a:cubicBezTo>
                    <a:pt x="180" y="44"/>
                    <a:pt x="181" y="45"/>
                    <a:pt x="183" y="45"/>
                  </a:cubicBezTo>
                  <a:cubicBezTo>
                    <a:pt x="182" y="45"/>
                    <a:pt x="182" y="46"/>
                    <a:pt x="182" y="46"/>
                  </a:cubicBezTo>
                  <a:cubicBezTo>
                    <a:pt x="184" y="47"/>
                    <a:pt x="184" y="47"/>
                    <a:pt x="185" y="45"/>
                  </a:cubicBezTo>
                  <a:cubicBezTo>
                    <a:pt x="186" y="44"/>
                    <a:pt x="186" y="43"/>
                    <a:pt x="184" y="42"/>
                  </a:cubicBezTo>
                  <a:cubicBezTo>
                    <a:pt x="187" y="41"/>
                    <a:pt x="191" y="41"/>
                    <a:pt x="194" y="42"/>
                  </a:cubicBezTo>
                  <a:cubicBezTo>
                    <a:pt x="197" y="43"/>
                    <a:pt x="199" y="44"/>
                    <a:pt x="201" y="45"/>
                  </a:cubicBezTo>
                  <a:cubicBezTo>
                    <a:pt x="202" y="45"/>
                    <a:pt x="203" y="47"/>
                    <a:pt x="205" y="48"/>
                  </a:cubicBezTo>
                  <a:cubicBezTo>
                    <a:pt x="205" y="47"/>
                    <a:pt x="206" y="44"/>
                    <a:pt x="205" y="44"/>
                  </a:cubicBezTo>
                  <a:cubicBezTo>
                    <a:pt x="204" y="43"/>
                    <a:pt x="202" y="42"/>
                    <a:pt x="201" y="41"/>
                  </a:cubicBezTo>
                  <a:cubicBezTo>
                    <a:pt x="200" y="40"/>
                    <a:pt x="201" y="38"/>
                    <a:pt x="202" y="37"/>
                  </a:cubicBezTo>
                  <a:cubicBezTo>
                    <a:pt x="202" y="36"/>
                    <a:pt x="200" y="35"/>
                    <a:pt x="199" y="35"/>
                  </a:cubicBezTo>
                  <a:cubicBezTo>
                    <a:pt x="200" y="33"/>
                    <a:pt x="202" y="32"/>
                    <a:pt x="203" y="31"/>
                  </a:cubicBezTo>
                  <a:cubicBezTo>
                    <a:pt x="204" y="30"/>
                    <a:pt x="205" y="27"/>
                    <a:pt x="205" y="26"/>
                  </a:cubicBezTo>
                  <a:cubicBezTo>
                    <a:pt x="206" y="25"/>
                    <a:pt x="213" y="26"/>
                    <a:pt x="214" y="26"/>
                  </a:cubicBezTo>
                  <a:cubicBezTo>
                    <a:pt x="214" y="28"/>
                    <a:pt x="213" y="30"/>
                    <a:pt x="213" y="32"/>
                  </a:cubicBezTo>
                  <a:cubicBezTo>
                    <a:pt x="212" y="32"/>
                    <a:pt x="214" y="35"/>
                    <a:pt x="214" y="35"/>
                  </a:cubicBezTo>
                  <a:cubicBezTo>
                    <a:pt x="215" y="37"/>
                    <a:pt x="212" y="44"/>
                    <a:pt x="214" y="45"/>
                  </a:cubicBezTo>
                  <a:cubicBezTo>
                    <a:pt x="215" y="45"/>
                    <a:pt x="217" y="46"/>
                    <a:pt x="216" y="48"/>
                  </a:cubicBezTo>
                  <a:cubicBezTo>
                    <a:pt x="215" y="49"/>
                    <a:pt x="215" y="51"/>
                    <a:pt x="214" y="52"/>
                  </a:cubicBezTo>
                  <a:cubicBezTo>
                    <a:pt x="213" y="52"/>
                    <a:pt x="211" y="53"/>
                    <a:pt x="209" y="54"/>
                  </a:cubicBezTo>
                  <a:cubicBezTo>
                    <a:pt x="209" y="55"/>
                    <a:pt x="206" y="54"/>
                    <a:pt x="206" y="54"/>
                  </a:cubicBezTo>
                  <a:cubicBezTo>
                    <a:pt x="208" y="56"/>
                    <a:pt x="210" y="57"/>
                    <a:pt x="213" y="56"/>
                  </a:cubicBezTo>
                  <a:cubicBezTo>
                    <a:pt x="215" y="56"/>
                    <a:pt x="217" y="52"/>
                    <a:pt x="219" y="51"/>
                  </a:cubicBezTo>
                  <a:cubicBezTo>
                    <a:pt x="221" y="49"/>
                    <a:pt x="216" y="46"/>
                    <a:pt x="220" y="45"/>
                  </a:cubicBezTo>
                  <a:cubicBezTo>
                    <a:pt x="221" y="45"/>
                    <a:pt x="223" y="44"/>
                    <a:pt x="223" y="44"/>
                  </a:cubicBezTo>
                  <a:cubicBezTo>
                    <a:pt x="224" y="46"/>
                    <a:pt x="225" y="47"/>
                    <a:pt x="226" y="48"/>
                  </a:cubicBezTo>
                  <a:cubicBezTo>
                    <a:pt x="226" y="46"/>
                    <a:pt x="226" y="45"/>
                    <a:pt x="225" y="44"/>
                  </a:cubicBezTo>
                  <a:cubicBezTo>
                    <a:pt x="223" y="43"/>
                    <a:pt x="223" y="43"/>
                    <a:pt x="221" y="43"/>
                  </a:cubicBezTo>
                  <a:cubicBezTo>
                    <a:pt x="221" y="43"/>
                    <a:pt x="217" y="44"/>
                    <a:pt x="217" y="44"/>
                  </a:cubicBezTo>
                  <a:cubicBezTo>
                    <a:pt x="217" y="43"/>
                    <a:pt x="216" y="41"/>
                    <a:pt x="216" y="40"/>
                  </a:cubicBezTo>
                  <a:cubicBezTo>
                    <a:pt x="217" y="39"/>
                    <a:pt x="218" y="37"/>
                    <a:pt x="218" y="36"/>
                  </a:cubicBezTo>
                  <a:cubicBezTo>
                    <a:pt x="217" y="35"/>
                    <a:pt x="215" y="33"/>
                    <a:pt x="216" y="32"/>
                  </a:cubicBezTo>
                  <a:cubicBezTo>
                    <a:pt x="216" y="31"/>
                    <a:pt x="218" y="30"/>
                    <a:pt x="219" y="30"/>
                  </a:cubicBezTo>
                  <a:cubicBezTo>
                    <a:pt x="220" y="29"/>
                    <a:pt x="219" y="27"/>
                    <a:pt x="219" y="26"/>
                  </a:cubicBezTo>
                  <a:cubicBezTo>
                    <a:pt x="220" y="26"/>
                    <a:pt x="222" y="28"/>
                    <a:pt x="221" y="29"/>
                  </a:cubicBezTo>
                  <a:cubicBezTo>
                    <a:pt x="220" y="31"/>
                    <a:pt x="220" y="31"/>
                    <a:pt x="221" y="33"/>
                  </a:cubicBezTo>
                  <a:cubicBezTo>
                    <a:pt x="222" y="35"/>
                    <a:pt x="228" y="35"/>
                    <a:pt x="229" y="35"/>
                  </a:cubicBezTo>
                  <a:cubicBezTo>
                    <a:pt x="227" y="34"/>
                    <a:pt x="225" y="33"/>
                    <a:pt x="223" y="32"/>
                  </a:cubicBezTo>
                  <a:cubicBezTo>
                    <a:pt x="221" y="31"/>
                    <a:pt x="225" y="29"/>
                    <a:pt x="226" y="29"/>
                  </a:cubicBezTo>
                  <a:cubicBezTo>
                    <a:pt x="229" y="28"/>
                    <a:pt x="230" y="29"/>
                    <a:pt x="233" y="30"/>
                  </a:cubicBezTo>
                  <a:cubicBezTo>
                    <a:pt x="234" y="30"/>
                    <a:pt x="234" y="31"/>
                    <a:pt x="235" y="31"/>
                  </a:cubicBezTo>
                  <a:cubicBezTo>
                    <a:pt x="236" y="32"/>
                    <a:pt x="237" y="31"/>
                    <a:pt x="238" y="31"/>
                  </a:cubicBezTo>
                  <a:cubicBezTo>
                    <a:pt x="238" y="30"/>
                    <a:pt x="237" y="29"/>
                    <a:pt x="237" y="28"/>
                  </a:cubicBezTo>
                  <a:cubicBezTo>
                    <a:pt x="236" y="28"/>
                    <a:pt x="234" y="28"/>
                    <a:pt x="233" y="28"/>
                  </a:cubicBezTo>
                  <a:cubicBezTo>
                    <a:pt x="232" y="27"/>
                    <a:pt x="232" y="23"/>
                    <a:pt x="232" y="22"/>
                  </a:cubicBezTo>
                  <a:cubicBezTo>
                    <a:pt x="235" y="22"/>
                    <a:pt x="238" y="21"/>
                    <a:pt x="242" y="21"/>
                  </a:cubicBezTo>
                  <a:cubicBezTo>
                    <a:pt x="243" y="21"/>
                    <a:pt x="245" y="21"/>
                    <a:pt x="247" y="21"/>
                  </a:cubicBezTo>
                  <a:cubicBezTo>
                    <a:pt x="248" y="20"/>
                    <a:pt x="248" y="19"/>
                    <a:pt x="248" y="18"/>
                  </a:cubicBezTo>
                  <a:cubicBezTo>
                    <a:pt x="248" y="16"/>
                    <a:pt x="248" y="16"/>
                    <a:pt x="249" y="14"/>
                  </a:cubicBezTo>
                  <a:cubicBezTo>
                    <a:pt x="251" y="14"/>
                    <a:pt x="252" y="13"/>
                    <a:pt x="254" y="12"/>
                  </a:cubicBezTo>
                  <a:cubicBezTo>
                    <a:pt x="257" y="11"/>
                    <a:pt x="260" y="11"/>
                    <a:pt x="263" y="10"/>
                  </a:cubicBezTo>
                  <a:cubicBezTo>
                    <a:pt x="269" y="9"/>
                    <a:pt x="275" y="9"/>
                    <a:pt x="280" y="6"/>
                  </a:cubicBezTo>
                  <a:cubicBezTo>
                    <a:pt x="282" y="6"/>
                    <a:pt x="281" y="4"/>
                    <a:pt x="282" y="3"/>
                  </a:cubicBezTo>
                  <a:cubicBezTo>
                    <a:pt x="284" y="2"/>
                    <a:pt x="285" y="2"/>
                    <a:pt x="287" y="1"/>
                  </a:cubicBezTo>
                  <a:cubicBezTo>
                    <a:pt x="289" y="0"/>
                    <a:pt x="292" y="0"/>
                    <a:pt x="294" y="2"/>
                  </a:cubicBezTo>
                  <a:cubicBezTo>
                    <a:pt x="292" y="2"/>
                    <a:pt x="291" y="3"/>
                    <a:pt x="289" y="3"/>
                  </a:cubicBezTo>
                  <a:cubicBezTo>
                    <a:pt x="292" y="4"/>
                    <a:pt x="294" y="4"/>
                    <a:pt x="297" y="4"/>
                  </a:cubicBezTo>
                  <a:cubicBezTo>
                    <a:pt x="296" y="5"/>
                    <a:pt x="295" y="6"/>
                    <a:pt x="294" y="7"/>
                  </a:cubicBezTo>
                  <a:cubicBezTo>
                    <a:pt x="295" y="7"/>
                    <a:pt x="296" y="7"/>
                    <a:pt x="298" y="7"/>
                  </a:cubicBezTo>
                  <a:cubicBezTo>
                    <a:pt x="298" y="7"/>
                    <a:pt x="297" y="5"/>
                    <a:pt x="298" y="5"/>
                  </a:cubicBezTo>
                  <a:cubicBezTo>
                    <a:pt x="299" y="5"/>
                    <a:pt x="300" y="5"/>
                    <a:pt x="301" y="5"/>
                  </a:cubicBezTo>
                  <a:cubicBezTo>
                    <a:pt x="303" y="5"/>
                    <a:pt x="305" y="4"/>
                    <a:pt x="306" y="5"/>
                  </a:cubicBezTo>
                  <a:cubicBezTo>
                    <a:pt x="307" y="6"/>
                    <a:pt x="310" y="7"/>
                    <a:pt x="311" y="9"/>
                  </a:cubicBezTo>
                  <a:cubicBezTo>
                    <a:pt x="311" y="9"/>
                    <a:pt x="312" y="11"/>
                    <a:pt x="312" y="11"/>
                  </a:cubicBezTo>
                  <a:cubicBezTo>
                    <a:pt x="312" y="11"/>
                    <a:pt x="311" y="13"/>
                    <a:pt x="311" y="13"/>
                  </a:cubicBezTo>
                  <a:cubicBezTo>
                    <a:pt x="304" y="17"/>
                    <a:pt x="298" y="21"/>
                    <a:pt x="291" y="25"/>
                  </a:cubicBezTo>
                  <a:cubicBezTo>
                    <a:pt x="296" y="24"/>
                    <a:pt x="300" y="23"/>
                    <a:pt x="305" y="22"/>
                  </a:cubicBezTo>
                  <a:cubicBezTo>
                    <a:pt x="304" y="21"/>
                    <a:pt x="303" y="21"/>
                    <a:pt x="301" y="21"/>
                  </a:cubicBezTo>
                  <a:cubicBezTo>
                    <a:pt x="303" y="20"/>
                    <a:pt x="305" y="19"/>
                    <a:pt x="307" y="20"/>
                  </a:cubicBezTo>
                  <a:cubicBezTo>
                    <a:pt x="309" y="22"/>
                    <a:pt x="310" y="22"/>
                    <a:pt x="313" y="21"/>
                  </a:cubicBezTo>
                  <a:cubicBezTo>
                    <a:pt x="317" y="21"/>
                    <a:pt x="321" y="22"/>
                    <a:pt x="325" y="22"/>
                  </a:cubicBezTo>
                  <a:cubicBezTo>
                    <a:pt x="324" y="23"/>
                    <a:pt x="323" y="23"/>
                    <a:pt x="322" y="24"/>
                  </a:cubicBezTo>
                  <a:cubicBezTo>
                    <a:pt x="323" y="24"/>
                    <a:pt x="325" y="25"/>
                    <a:pt x="326" y="25"/>
                  </a:cubicBezTo>
                  <a:cubicBezTo>
                    <a:pt x="328" y="25"/>
                    <a:pt x="329" y="25"/>
                    <a:pt x="331" y="25"/>
                  </a:cubicBezTo>
                  <a:cubicBezTo>
                    <a:pt x="332" y="25"/>
                    <a:pt x="334" y="26"/>
                    <a:pt x="334" y="24"/>
                  </a:cubicBezTo>
                  <a:cubicBezTo>
                    <a:pt x="335" y="22"/>
                    <a:pt x="335" y="22"/>
                    <a:pt x="337" y="22"/>
                  </a:cubicBezTo>
                  <a:cubicBezTo>
                    <a:pt x="338" y="22"/>
                    <a:pt x="340" y="22"/>
                    <a:pt x="341" y="22"/>
                  </a:cubicBezTo>
                  <a:cubicBezTo>
                    <a:pt x="342" y="22"/>
                    <a:pt x="345" y="21"/>
                    <a:pt x="346" y="21"/>
                  </a:cubicBezTo>
                  <a:cubicBezTo>
                    <a:pt x="347" y="21"/>
                    <a:pt x="348" y="24"/>
                    <a:pt x="349" y="25"/>
                  </a:cubicBezTo>
                  <a:cubicBezTo>
                    <a:pt x="349" y="25"/>
                    <a:pt x="348" y="28"/>
                    <a:pt x="348" y="29"/>
                  </a:cubicBezTo>
                  <a:cubicBezTo>
                    <a:pt x="348" y="30"/>
                    <a:pt x="348" y="33"/>
                    <a:pt x="349" y="33"/>
                  </a:cubicBezTo>
                  <a:cubicBezTo>
                    <a:pt x="350" y="34"/>
                    <a:pt x="352" y="35"/>
                    <a:pt x="353" y="36"/>
                  </a:cubicBezTo>
                  <a:cubicBezTo>
                    <a:pt x="354" y="36"/>
                    <a:pt x="356" y="33"/>
                    <a:pt x="356" y="32"/>
                  </a:cubicBezTo>
                  <a:cubicBezTo>
                    <a:pt x="357" y="31"/>
                    <a:pt x="357" y="30"/>
                    <a:pt x="359" y="32"/>
                  </a:cubicBezTo>
                  <a:cubicBezTo>
                    <a:pt x="361" y="33"/>
                    <a:pt x="361" y="33"/>
                    <a:pt x="363" y="33"/>
                  </a:cubicBezTo>
                  <a:cubicBezTo>
                    <a:pt x="364" y="32"/>
                    <a:pt x="365" y="31"/>
                    <a:pt x="367" y="32"/>
                  </a:cubicBezTo>
                  <a:cubicBezTo>
                    <a:pt x="367" y="32"/>
                    <a:pt x="369" y="34"/>
                    <a:pt x="370" y="34"/>
                  </a:cubicBezTo>
                  <a:cubicBezTo>
                    <a:pt x="372" y="33"/>
                    <a:pt x="373" y="32"/>
                    <a:pt x="375" y="32"/>
                  </a:cubicBezTo>
                  <a:cubicBezTo>
                    <a:pt x="374" y="31"/>
                    <a:pt x="373" y="29"/>
                    <a:pt x="373" y="29"/>
                  </a:cubicBezTo>
                  <a:cubicBezTo>
                    <a:pt x="374" y="28"/>
                    <a:pt x="375" y="26"/>
                    <a:pt x="376" y="26"/>
                  </a:cubicBezTo>
                  <a:cubicBezTo>
                    <a:pt x="379" y="26"/>
                    <a:pt x="382" y="26"/>
                    <a:pt x="384" y="27"/>
                  </a:cubicBezTo>
                  <a:cubicBezTo>
                    <a:pt x="387" y="27"/>
                    <a:pt x="389" y="28"/>
                    <a:pt x="391" y="28"/>
                  </a:cubicBezTo>
                  <a:cubicBezTo>
                    <a:pt x="393" y="29"/>
                    <a:pt x="396" y="29"/>
                    <a:pt x="398" y="30"/>
                  </a:cubicBezTo>
                  <a:cubicBezTo>
                    <a:pt x="400" y="31"/>
                    <a:pt x="402" y="36"/>
                    <a:pt x="404" y="35"/>
                  </a:cubicBezTo>
                  <a:cubicBezTo>
                    <a:pt x="406" y="35"/>
                    <a:pt x="409" y="34"/>
                    <a:pt x="412" y="34"/>
                  </a:cubicBezTo>
                  <a:cubicBezTo>
                    <a:pt x="414" y="34"/>
                    <a:pt x="417" y="35"/>
                    <a:pt x="419" y="35"/>
                  </a:cubicBezTo>
                  <a:cubicBezTo>
                    <a:pt x="420" y="36"/>
                    <a:pt x="421" y="36"/>
                    <a:pt x="421" y="37"/>
                  </a:cubicBezTo>
                  <a:cubicBezTo>
                    <a:pt x="422" y="39"/>
                    <a:pt x="422" y="39"/>
                    <a:pt x="421" y="40"/>
                  </a:cubicBezTo>
                  <a:cubicBezTo>
                    <a:pt x="424" y="41"/>
                    <a:pt x="426" y="42"/>
                    <a:pt x="428" y="42"/>
                  </a:cubicBezTo>
                  <a:cubicBezTo>
                    <a:pt x="431" y="41"/>
                    <a:pt x="433" y="41"/>
                    <a:pt x="435" y="42"/>
                  </a:cubicBezTo>
                  <a:cubicBezTo>
                    <a:pt x="436" y="42"/>
                    <a:pt x="438" y="42"/>
                    <a:pt x="439" y="42"/>
                  </a:cubicBezTo>
                  <a:cubicBezTo>
                    <a:pt x="440" y="41"/>
                    <a:pt x="440" y="41"/>
                    <a:pt x="441" y="42"/>
                  </a:cubicBezTo>
                  <a:cubicBezTo>
                    <a:pt x="442" y="43"/>
                    <a:pt x="443" y="45"/>
                    <a:pt x="445" y="45"/>
                  </a:cubicBezTo>
                  <a:cubicBezTo>
                    <a:pt x="445" y="45"/>
                    <a:pt x="447" y="45"/>
                    <a:pt x="448" y="45"/>
                  </a:cubicBezTo>
                  <a:cubicBezTo>
                    <a:pt x="448" y="43"/>
                    <a:pt x="447" y="41"/>
                    <a:pt x="447" y="39"/>
                  </a:cubicBezTo>
                  <a:cubicBezTo>
                    <a:pt x="451" y="39"/>
                    <a:pt x="455" y="40"/>
                    <a:pt x="459" y="40"/>
                  </a:cubicBezTo>
                  <a:cubicBezTo>
                    <a:pt x="462" y="40"/>
                    <a:pt x="465" y="42"/>
                    <a:pt x="468" y="44"/>
                  </a:cubicBezTo>
                  <a:cubicBezTo>
                    <a:pt x="472" y="45"/>
                    <a:pt x="475" y="47"/>
                    <a:pt x="478" y="49"/>
                  </a:cubicBezTo>
                  <a:cubicBezTo>
                    <a:pt x="480" y="50"/>
                    <a:pt x="480" y="50"/>
                    <a:pt x="481" y="53"/>
                  </a:cubicBezTo>
                  <a:cubicBezTo>
                    <a:pt x="482" y="55"/>
                    <a:pt x="482" y="56"/>
                    <a:pt x="484" y="56"/>
                  </a:cubicBezTo>
                  <a:cubicBezTo>
                    <a:pt x="484" y="55"/>
                    <a:pt x="484" y="54"/>
                    <a:pt x="483" y="53"/>
                  </a:cubicBezTo>
                  <a:cubicBezTo>
                    <a:pt x="486" y="53"/>
                    <a:pt x="487" y="53"/>
                    <a:pt x="490" y="54"/>
                  </a:cubicBezTo>
                  <a:cubicBezTo>
                    <a:pt x="491" y="54"/>
                    <a:pt x="493" y="56"/>
                    <a:pt x="494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5" name="Freeform 326">
              <a:extLst>
                <a:ext uri="{FF2B5EF4-FFF2-40B4-BE49-F238E27FC236}">
                  <a16:creationId xmlns:a16="http://schemas.microsoft.com/office/drawing/2014/main" id="{026BB68D-345D-4619-B673-D0D097A9B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8737" y="246380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6" name="Freeform 327">
              <a:extLst>
                <a:ext uri="{FF2B5EF4-FFF2-40B4-BE49-F238E27FC236}">
                  <a16:creationId xmlns:a16="http://schemas.microsoft.com/office/drawing/2014/main" id="{7150BB73-46EF-42CA-9973-6247F86FB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598" y="2498731"/>
              <a:ext cx="53975" cy="53975"/>
            </a:xfrm>
            <a:custGeom>
              <a:avLst/>
              <a:gdLst>
                <a:gd name="T0" fmla="*/ 7 w 17"/>
                <a:gd name="T1" fmla="*/ 5 h 17"/>
                <a:gd name="T2" fmla="*/ 9 w 17"/>
                <a:gd name="T3" fmla="*/ 6 h 17"/>
                <a:gd name="T4" fmla="*/ 9 w 17"/>
                <a:gd name="T5" fmla="*/ 8 h 17"/>
                <a:gd name="T6" fmla="*/ 13 w 17"/>
                <a:gd name="T7" fmla="*/ 7 h 17"/>
                <a:gd name="T8" fmla="*/ 14 w 17"/>
                <a:gd name="T9" fmla="*/ 10 h 17"/>
                <a:gd name="T10" fmla="*/ 16 w 17"/>
                <a:gd name="T11" fmla="*/ 11 h 17"/>
                <a:gd name="T12" fmla="*/ 16 w 17"/>
                <a:gd name="T13" fmla="*/ 16 h 17"/>
                <a:gd name="T14" fmla="*/ 14 w 17"/>
                <a:gd name="T15" fmla="*/ 17 h 17"/>
                <a:gd name="T16" fmla="*/ 13 w 17"/>
                <a:gd name="T17" fmla="*/ 15 h 17"/>
                <a:gd name="T18" fmla="*/ 9 w 17"/>
                <a:gd name="T19" fmla="*/ 17 h 17"/>
                <a:gd name="T20" fmla="*/ 10 w 17"/>
                <a:gd name="T21" fmla="*/ 15 h 17"/>
                <a:gd name="T22" fmla="*/ 3 w 17"/>
                <a:gd name="T23" fmla="*/ 14 h 17"/>
                <a:gd name="T24" fmla="*/ 0 w 17"/>
                <a:gd name="T25" fmla="*/ 14 h 17"/>
                <a:gd name="T26" fmla="*/ 1 w 17"/>
                <a:gd name="T27" fmla="*/ 11 h 17"/>
                <a:gd name="T28" fmla="*/ 5 w 17"/>
                <a:gd name="T29" fmla="*/ 4 h 17"/>
                <a:gd name="T30" fmla="*/ 10 w 17"/>
                <a:gd name="T31" fmla="*/ 0 h 17"/>
                <a:gd name="T32" fmla="*/ 9 w 17"/>
                <a:gd name="T33" fmla="*/ 2 h 17"/>
                <a:gd name="T34" fmla="*/ 7 w 17"/>
                <a:gd name="T35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7">
                  <a:moveTo>
                    <a:pt x="7" y="5"/>
                  </a:moveTo>
                  <a:cubicBezTo>
                    <a:pt x="7" y="6"/>
                    <a:pt x="8" y="6"/>
                    <a:pt x="9" y="6"/>
                  </a:cubicBezTo>
                  <a:cubicBezTo>
                    <a:pt x="9" y="6"/>
                    <a:pt x="9" y="7"/>
                    <a:pt x="9" y="8"/>
                  </a:cubicBezTo>
                  <a:cubicBezTo>
                    <a:pt x="10" y="8"/>
                    <a:pt x="13" y="7"/>
                    <a:pt x="13" y="7"/>
                  </a:cubicBezTo>
                  <a:cubicBezTo>
                    <a:pt x="14" y="8"/>
                    <a:pt x="14" y="8"/>
                    <a:pt x="14" y="10"/>
                  </a:cubicBezTo>
                  <a:cubicBezTo>
                    <a:pt x="14" y="10"/>
                    <a:pt x="15" y="10"/>
                    <a:pt x="16" y="11"/>
                  </a:cubicBezTo>
                  <a:cubicBezTo>
                    <a:pt x="16" y="13"/>
                    <a:pt x="17" y="15"/>
                    <a:pt x="16" y="16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3" y="16"/>
                    <a:pt x="13" y="16"/>
                    <a:pt x="13" y="15"/>
                  </a:cubicBezTo>
                  <a:cubicBezTo>
                    <a:pt x="11" y="15"/>
                    <a:pt x="11" y="16"/>
                    <a:pt x="9" y="17"/>
                  </a:cubicBezTo>
                  <a:cubicBezTo>
                    <a:pt x="9" y="16"/>
                    <a:pt x="9" y="15"/>
                    <a:pt x="10" y="15"/>
                  </a:cubicBezTo>
                  <a:cubicBezTo>
                    <a:pt x="8" y="14"/>
                    <a:pt x="5" y="14"/>
                    <a:pt x="3" y="14"/>
                  </a:cubicBezTo>
                  <a:cubicBezTo>
                    <a:pt x="3" y="14"/>
                    <a:pt x="1" y="14"/>
                    <a:pt x="0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3" y="8"/>
                    <a:pt x="4" y="7"/>
                    <a:pt x="5" y="4"/>
                  </a:cubicBezTo>
                  <a:cubicBezTo>
                    <a:pt x="6" y="2"/>
                    <a:pt x="8" y="0"/>
                    <a:pt x="10" y="0"/>
                  </a:cubicBezTo>
                  <a:cubicBezTo>
                    <a:pt x="10" y="1"/>
                    <a:pt x="9" y="2"/>
                    <a:pt x="9" y="2"/>
                  </a:cubicBezTo>
                  <a:cubicBezTo>
                    <a:pt x="8" y="3"/>
                    <a:pt x="7" y="4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7" name="Freeform 328">
              <a:extLst>
                <a:ext uri="{FF2B5EF4-FFF2-40B4-BE49-F238E27FC236}">
                  <a16:creationId xmlns:a16="http://schemas.microsoft.com/office/drawing/2014/main" id="{7417ECEB-5826-46C3-A10E-E41F676E3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8175" y="2927357"/>
              <a:ext cx="87313" cy="98425"/>
            </a:xfrm>
            <a:custGeom>
              <a:avLst/>
              <a:gdLst>
                <a:gd name="T0" fmla="*/ 23 w 27"/>
                <a:gd name="T1" fmla="*/ 30 h 31"/>
                <a:gd name="T2" fmla="*/ 23 w 27"/>
                <a:gd name="T3" fmla="*/ 31 h 31"/>
                <a:gd name="T4" fmla="*/ 17 w 27"/>
                <a:gd name="T5" fmla="*/ 25 h 31"/>
                <a:gd name="T6" fmla="*/ 14 w 27"/>
                <a:gd name="T7" fmla="*/ 21 h 31"/>
                <a:gd name="T8" fmla="*/ 12 w 27"/>
                <a:gd name="T9" fmla="*/ 16 h 31"/>
                <a:gd name="T10" fmla="*/ 10 w 27"/>
                <a:gd name="T11" fmla="*/ 15 h 31"/>
                <a:gd name="T12" fmla="*/ 9 w 27"/>
                <a:gd name="T13" fmla="*/ 12 h 31"/>
                <a:gd name="T14" fmla="*/ 6 w 27"/>
                <a:gd name="T15" fmla="*/ 8 h 31"/>
                <a:gd name="T16" fmla="*/ 3 w 27"/>
                <a:gd name="T17" fmla="*/ 5 h 31"/>
                <a:gd name="T18" fmla="*/ 1 w 27"/>
                <a:gd name="T19" fmla="*/ 1 h 31"/>
                <a:gd name="T20" fmla="*/ 5 w 27"/>
                <a:gd name="T21" fmla="*/ 2 h 31"/>
                <a:gd name="T22" fmla="*/ 8 w 27"/>
                <a:gd name="T23" fmla="*/ 4 h 31"/>
                <a:gd name="T24" fmla="*/ 11 w 27"/>
                <a:gd name="T25" fmla="*/ 7 h 31"/>
                <a:gd name="T26" fmla="*/ 15 w 27"/>
                <a:gd name="T27" fmla="*/ 10 h 31"/>
                <a:gd name="T28" fmla="*/ 17 w 27"/>
                <a:gd name="T29" fmla="*/ 11 h 31"/>
                <a:gd name="T30" fmla="*/ 18 w 27"/>
                <a:gd name="T31" fmla="*/ 12 h 31"/>
                <a:gd name="T32" fmla="*/ 19 w 27"/>
                <a:gd name="T33" fmla="*/ 14 h 31"/>
                <a:gd name="T34" fmla="*/ 21 w 27"/>
                <a:gd name="T35" fmla="*/ 15 h 31"/>
                <a:gd name="T36" fmla="*/ 21 w 27"/>
                <a:gd name="T37" fmla="*/ 17 h 31"/>
                <a:gd name="T38" fmla="*/ 22 w 27"/>
                <a:gd name="T39" fmla="*/ 18 h 31"/>
                <a:gd name="T40" fmla="*/ 23 w 27"/>
                <a:gd name="T41" fmla="*/ 21 h 31"/>
                <a:gd name="T42" fmla="*/ 23 w 27"/>
                <a:gd name="T43" fmla="*/ 23 h 31"/>
                <a:gd name="T44" fmla="*/ 26 w 27"/>
                <a:gd name="T45" fmla="*/ 25 h 31"/>
                <a:gd name="T46" fmla="*/ 26 w 27"/>
                <a:gd name="T47" fmla="*/ 31 h 31"/>
                <a:gd name="T48" fmla="*/ 23 w 27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31">
                  <a:moveTo>
                    <a:pt x="23" y="30"/>
                  </a:moveTo>
                  <a:cubicBezTo>
                    <a:pt x="23" y="30"/>
                    <a:pt x="23" y="31"/>
                    <a:pt x="23" y="31"/>
                  </a:cubicBezTo>
                  <a:cubicBezTo>
                    <a:pt x="21" y="29"/>
                    <a:pt x="19" y="27"/>
                    <a:pt x="17" y="25"/>
                  </a:cubicBezTo>
                  <a:cubicBezTo>
                    <a:pt x="16" y="24"/>
                    <a:pt x="15" y="23"/>
                    <a:pt x="14" y="21"/>
                  </a:cubicBezTo>
                  <a:cubicBezTo>
                    <a:pt x="13" y="20"/>
                    <a:pt x="13" y="17"/>
                    <a:pt x="12" y="16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10" y="14"/>
                    <a:pt x="10" y="13"/>
                    <a:pt x="9" y="12"/>
                  </a:cubicBezTo>
                  <a:cubicBezTo>
                    <a:pt x="9" y="10"/>
                    <a:pt x="6" y="10"/>
                    <a:pt x="6" y="8"/>
                  </a:cubicBezTo>
                  <a:cubicBezTo>
                    <a:pt x="6" y="6"/>
                    <a:pt x="4" y="6"/>
                    <a:pt x="3" y="5"/>
                  </a:cubicBezTo>
                  <a:cubicBezTo>
                    <a:pt x="3" y="5"/>
                    <a:pt x="0" y="2"/>
                    <a:pt x="1" y="1"/>
                  </a:cubicBezTo>
                  <a:cubicBezTo>
                    <a:pt x="1" y="0"/>
                    <a:pt x="4" y="2"/>
                    <a:pt x="5" y="2"/>
                  </a:cubicBezTo>
                  <a:cubicBezTo>
                    <a:pt x="7" y="2"/>
                    <a:pt x="7" y="3"/>
                    <a:pt x="8" y="4"/>
                  </a:cubicBezTo>
                  <a:cubicBezTo>
                    <a:pt x="9" y="5"/>
                    <a:pt x="10" y="6"/>
                    <a:pt x="11" y="7"/>
                  </a:cubicBezTo>
                  <a:cubicBezTo>
                    <a:pt x="12" y="9"/>
                    <a:pt x="14" y="9"/>
                    <a:pt x="15" y="10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7" y="12"/>
                    <a:pt x="18" y="12"/>
                  </a:cubicBezTo>
                  <a:cubicBezTo>
                    <a:pt x="19" y="13"/>
                    <a:pt x="19" y="12"/>
                    <a:pt x="19" y="14"/>
                  </a:cubicBezTo>
                  <a:cubicBezTo>
                    <a:pt x="19" y="14"/>
                    <a:pt x="21" y="14"/>
                    <a:pt x="21" y="15"/>
                  </a:cubicBezTo>
                  <a:cubicBezTo>
                    <a:pt x="21" y="16"/>
                    <a:pt x="20" y="16"/>
                    <a:pt x="21" y="17"/>
                  </a:cubicBezTo>
                  <a:cubicBezTo>
                    <a:pt x="21" y="18"/>
                    <a:pt x="22" y="18"/>
                    <a:pt x="22" y="18"/>
                  </a:cubicBezTo>
                  <a:cubicBezTo>
                    <a:pt x="23" y="18"/>
                    <a:pt x="23" y="20"/>
                    <a:pt x="23" y="21"/>
                  </a:cubicBezTo>
                  <a:cubicBezTo>
                    <a:pt x="23" y="21"/>
                    <a:pt x="24" y="21"/>
                    <a:pt x="23" y="23"/>
                  </a:cubicBezTo>
                  <a:cubicBezTo>
                    <a:pt x="25" y="21"/>
                    <a:pt x="27" y="22"/>
                    <a:pt x="26" y="25"/>
                  </a:cubicBezTo>
                  <a:cubicBezTo>
                    <a:pt x="26" y="26"/>
                    <a:pt x="26" y="29"/>
                    <a:pt x="26" y="31"/>
                  </a:cubicBezTo>
                  <a:cubicBezTo>
                    <a:pt x="25" y="29"/>
                    <a:pt x="24" y="31"/>
                    <a:pt x="23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8" name="Freeform 329">
              <a:extLst>
                <a:ext uri="{FF2B5EF4-FFF2-40B4-BE49-F238E27FC236}">
                  <a16:creationId xmlns:a16="http://schemas.microsoft.com/office/drawing/2014/main" id="{AFFBDDA5-E56C-4E5B-947A-625B140BD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111" y="2466981"/>
              <a:ext cx="3175" cy="6350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9" name="Freeform 330">
              <a:extLst>
                <a:ext uri="{FF2B5EF4-FFF2-40B4-BE49-F238E27FC236}">
                  <a16:creationId xmlns:a16="http://schemas.microsoft.com/office/drawing/2014/main" id="{3E36E143-B24C-4C07-84DB-33C1644EA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3085" y="2205043"/>
              <a:ext cx="38100" cy="19050"/>
            </a:xfrm>
            <a:custGeom>
              <a:avLst/>
              <a:gdLst>
                <a:gd name="T0" fmla="*/ 1 w 12"/>
                <a:gd name="T1" fmla="*/ 3 h 6"/>
                <a:gd name="T2" fmla="*/ 1 w 12"/>
                <a:gd name="T3" fmla="*/ 0 h 6"/>
                <a:gd name="T4" fmla="*/ 4 w 12"/>
                <a:gd name="T5" fmla="*/ 1 h 6"/>
                <a:gd name="T6" fmla="*/ 7 w 12"/>
                <a:gd name="T7" fmla="*/ 1 h 6"/>
                <a:gd name="T8" fmla="*/ 12 w 12"/>
                <a:gd name="T9" fmla="*/ 5 h 6"/>
                <a:gd name="T10" fmla="*/ 8 w 12"/>
                <a:gd name="T11" fmla="*/ 4 h 6"/>
                <a:gd name="T12" fmla="*/ 3 w 12"/>
                <a:gd name="T13" fmla="*/ 5 h 6"/>
                <a:gd name="T14" fmla="*/ 2 w 12"/>
                <a:gd name="T15" fmla="*/ 4 h 6"/>
                <a:gd name="T16" fmla="*/ 1 w 12"/>
                <a:gd name="T1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6">
                  <a:moveTo>
                    <a:pt x="1" y="3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1"/>
                    <a:pt x="6" y="0"/>
                    <a:pt x="7" y="1"/>
                  </a:cubicBezTo>
                  <a:cubicBezTo>
                    <a:pt x="9" y="2"/>
                    <a:pt x="10" y="3"/>
                    <a:pt x="12" y="5"/>
                  </a:cubicBezTo>
                  <a:cubicBezTo>
                    <a:pt x="10" y="5"/>
                    <a:pt x="9" y="4"/>
                    <a:pt x="8" y="4"/>
                  </a:cubicBezTo>
                  <a:cubicBezTo>
                    <a:pt x="7" y="5"/>
                    <a:pt x="4" y="6"/>
                    <a:pt x="3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3"/>
                    <a:pt x="2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0" name="Freeform 331">
              <a:extLst>
                <a:ext uri="{FF2B5EF4-FFF2-40B4-BE49-F238E27FC236}">
                  <a16:creationId xmlns:a16="http://schemas.microsoft.com/office/drawing/2014/main" id="{1A557895-46B5-47AF-9F3B-7A72647F8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298" y="2805119"/>
              <a:ext cx="47625" cy="22225"/>
            </a:xfrm>
            <a:custGeom>
              <a:avLst/>
              <a:gdLst>
                <a:gd name="T0" fmla="*/ 1 w 15"/>
                <a:gd name="T1" fmla="*/ 5 h 7"/>
                <a:gd name="T2" fmla="*/ 6 w 15"/>
                <a:gd name="T3" fmla="*/ 4 h 7"/>
                <a:gd name="T4" fmla="*/ 3 w 15"/>
                <a:gd name="T5" fmla="*/ 1 h 7"/>
                <a:gd name="T6" fmla="*/ 7 w 15"/>
                <a:gd name="T7" fmla="*/ 1 h 7"/>
                <a:gd name="T8" fmla="*/ 8 w 15"/>
                <a:gd name="T9" fmla="*/ 0 h 7"/>
                <a:gd name="T10" fmla="*/ 11 w 15"/>
                <a:gd name="T11" fmla="*/ 1 h 7"/>
                <a:gd name="T12" fmla="*/ 12 w 15"/>
                <a:gd name="T13" fmla="*/ 1 h 7"/>
                <a:gd name="T14" fmla="*/ 14 w 15"/>
                <a:gd name="T15" fmla="*/ 3 h 7"/>
                <a:gd name="T16" fmla="*/ 15 w 15"/>
                <a:gd name="T17" fmla="*/ 4 h 7"/>
                <a:gd name="T18" fmla="*/ 13 w 15"/>
                <a:gd name="T19" fmla="*/ 4 h 7"/>
                <a:gd name="T20" fmla="*/ 10 w 15"/>
                <a:gd name="T21" fmla="*/ 5 h 7"/>
                <a:gd name="T22" fmla="*/ 9 w 15"/>
                <a:gd name="T23" fmla="*/ 5 h 7"/>
                <a:gd name="T24" fmla="*/ 8 w 15"/>
                <a:gd name="T25" fmla="*/ 7 h 7"/>
                <a:gd name="T26" fmla="*/ 7 w 15"/>
                <a:gd name="T27" fmla="*/ 5 h 7"/>
                <a:gd name="T28" fmla="*/ 5 w 15"/>
                <a:gd name="T29" fmla="*/ 5 h 7"/>
                <a:gd name="T30" fmla="*/ 1 w 15"/>
                <a:gd name="T3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7">
                  <a:moveTo>
                    <a:pt x="1" y="5"/>
                  </a:moveTo>
                  <a:cubicBezTo>
                    <a:pt x="0" y="3"/>
                    <a:pt x="4" y="5"/>
                    <a:pt x="6" y="4"/>
                  </a:cubicBezTo>
                  <a:cubicBezTo>
                    <a:pt x="4" y="2"/>
                    <a:pt x="5" y="2"/>
                    <a:pt x="3" y="1"/>
                  </a:cubicBezTo>
                  <a:cubicBezTo>
                    <a:pt x="5" y="0"/>
                    <a:pt x="5" y="1"/>
                    <a:pt x="7" y="1"/>
                  </a:cubicBezTo>
                  <a:cubicBezTo>
                    <a:pt x="7" y="1"/>
                    <a:pt x="8" y="1"/>
                    <a:pt x="8" y="0"/>
                  </a:cubicBezTo>
                  <a:cubicBezTo>
                    <a:pt x="9" y="0"/>
                    <a:pt x="10" y="1"/>
                    <a:pt x="11" y="1"/>
                  </a:cubicBezTo>
                  <a:cubicBezTo>
                    <a:pt x="11" y="1"/>
                    <a:pt x="11" y="1"/>
                    <a:pt x="12" y="1"/>
                  </a:cubicBezTo>
                  <a:cubicBezTo>
                    <a:pt x="12" y="3"/>
                    <a:pt x="12" y="3"/>
                    <a:pt x="14" y="3"/>
                  </a:cubicBezTo>
                  <a:cubicBezTo>
                    <a:pt x="14" y="3"/>
                    <a:pt x="15" y="4"/>
                    <a:pt x="15" y="4"/>
                  </a:cubicBezTo>
                  <a:cubicBezTo>
                    <a:pt x="14" y="5"/>
                    <a:pt x="14" y="4"/>
                    <a:pt x="13" y="4"/>
                  </a:cubicBezTo>
                  <a:cubicBezTo>
                    <a:pt x="12" y="4"/>
                    <a:pt x="11" y="5"/>
                    <a:pt x="10" y="5"/>
                  </a:cubicBezTo>
                  <a:cubicBezTo>
                    <a:pt x="9" y="5"/>
                    <a:pt x="9" y="4"/>
                    <a:pt x="9" y="5"/>
                  </a:cubicBezTo>
                  <a:cubicBezTo>
                    <a:pt x="8" y="5"/>
                    <a:pt x="8" y="7"/>
                    <a:pt x="8" y="7"/>
                  </a:cubicBezTo>
                  <a:cubicBezTo>
                    <a:pt x="7" y="7"/>
                    <a:pt x="7" y="5"/>
                    <a:pt x="7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1" name="Freeform 332">
              <a:extLst>
                <a:ext uri="{FF2B5EF4-FFF2-40B4-BE49-F238E27FC236}">
                  <a16:creationId xmlns:a16="http://schemas.microsoft.com/office/drawing/2014/main" id="{09758460-AEEA-4964-BA67-0AC7A0086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1437" y="2259018"/>
              <a:ext cx="6350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2 w 2"/>
                <a:gd name="T5" fmla="*/ 1 h 2"/>
                <a:gd name="T6" fmla="*/ 1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2" name="Freeform 333">
              <a:extLst>
                <a:ext uri="{FF2B5EF4-FFF2-40B4-BE49-F238E27FC236}">
                  <a16:creationId xmlns:a16="http://schemas.microsoft.com/office/drawing/2014/main" id="{697549DF-4D10-4684-8C3F-06E680AED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37" y="2287593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2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3" name="Freeform 334">
              <a:extLst>
                <a:ext uri="{FF2B5EF4-FFF2-40B4-BE49-F238E27FC236}">
                  <a16:creationId xmlns:a16="http://schemas.microsoft.com/office/drawing/2014/main" id="{67A4DC59-B4E1-43A6-9B68-D1BED1B10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60" y="2192343"/>
              <a:ext cx="79375" cy="57150"/>
            </a:xfrm>
            <a:custGeom>
              <a:avLst/>
              <a:gdLst>
                <a:gd name="T0" fmla="*/ 1 w 25"/>
                <a:gd name="T1" fmla="*/ 13 h 18"/>
                <a:gd name="T2" fmla="*/ 0 w 25"/>
                <a:gd name="T3" fmla="*/ 13 h 18"/>
                <a:gd name="T4" fmla="*/ 2 w 25"/>
                <a:gd name="T5" fmla="*/ 10 h 18"/>
                <a:gd name="T6" fmla="*/ 3 w 25"/>
                <a:gd name="T7" fmla="*/ 8 h 18"/>
                <a:gd name="T8" fmla="*/ 3 w 25"/>
                <a:gd name="T9" fmla="*/ 8 h 18"/>
                <a:gd name="T10" fmla="*/ 5 w 25"/>
                <a:gd name="T11" fmla="*/ 5 h 18"/>
                <a:gd name="T12" fmla="*/ 3 w 25"/>
                <a:gd name="T13" fmla="*/ 1 h 18"/>
                <a:gd name="T14" fmla="*/ 10 w 25"/>
                <a:gd name="T15" fmla="*/ 0 h 18"/>
                <a:gd name="T16" fmla="*/ 15 w 25"/>
                <a:gd name="T17" fmla="*/ 2 h 18"/>
                <a:gd name="T18" fmla="*/ 15 w 25"/>
                <a:gd name="T19" fmla="*/ 2 h 18"/>
                <a:gd name="T20" fmla="*/ 15 w 25"/>
                <a:gd name="T21" fmla="*/ 2 h 18"/>
                <a:gd name="T22" fmla="*/ 16 w 25"/>
                <a:gd name="T23" fmla="*/ 2 h 18"/>
                <a:gd name="T24" fmla="*/ 16 w 25"/>
                <a:gd name="T25" fmla="*/ 3 h 18"/>
                <a:gd name="T26" fmla="*/ 21 w 25"/>
                <a:gd name="T27" fmla="*/ 2 h 18"/>
                <a:gd name="T28" fmla="*/ 24 w 25"/>
                <a:gd name="T29" fmla="*/ 4 h 18"/>
                <a:gd name="T30" fmla="*/ 24 w 25"/>
                <a:gd name="T31" fmla="*/ 6 h 18"/>
                <a:gd name="T32" fmla="*/ 18 w 25"/>
                <a:gd name="T33" fmla="*/ 9 h 18"/>
                <a:gd name="T34" fmla="*/ 16 w 25"/>
                <a:gd name="T35" fmla="*/ 10 h 18"/>
                <a:gd name="T36" fmla="*/ 13 w 25"/>
                <a:gd name="T37" fmla="*/ 12 h 18"/>
                <a:gd name="T38" fmla="*/ 13 w 25"/>
                <a:gd name="T39" fmla="*/ 15 h 18"/>
                <a:gd name="T40" fmla="*/ 11 w 25"/>
                <a:gd name="T41" fmla="*/ 16 h 18"/>
                <a:gd name="T42" fmla="*/ 10 w 25"/>
                <a:gd name="T43" fmla="*/ 16 h 18"/>
                <a:gd name="T44" fmla="*/ 9 w 25"/>
                <a:gd name="T45" fmla="*/ 16 h 18"/>
                <a:gd name="T46" fmla="*/ 5 w 25"/>
                <a:gd name="T47" fmla="*/ 15 h 18"/>
                <a:gd name="T48" fmla="*/ 1 w 25"/>
                <a:gd name="T4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" h="18">
                  <a:moveTo>
                    <a:pt x="1" y="13"/>
                  </a:moveTo>
                  <a:cubicBezTo>
                    <a:pt x="1" y="13"/>
                    <a:pt x="1" y="13"/>
                    <a:pt x="0" y="13"/>
                  </a:cubicBezTo>
                  <a:cubicBezTo>
                    <a:pt x="0" y="12"/>
                    <a:pt x="1" y="11"/>
                    <a:pt x="2" y="10"/>
                  </a:cubicBezTo>
                  <a:cubicBezTo>
                    <a:pt x="3" y="9"/>
                    <a:pt x="1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4" y="5"/>
                    <a:pt x="5" y="5"/>
                  </a:cubicBezTo>
                  <a:cubicBezTo>
                    <a:pt x="5" y="4"/>
                    <a:pt x="3" y="2"/>
                    <a:pt x="3" y="1"/>
                  </a:cubicBezTo>
                  <a:cubicBezTo>
                    <a:pt x="5" y="1"/>
                    <a:pt x="8" y="0"/>
                    <a:pt x="10" y="0"/>
                  </a:cubicBezTo>
                  <a:cubicBezTo>
                    <a:pt x="12" y="0"/>
                    <a:pt x="13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3"/>
                  </a:cubicBezTo>
                  <a:cubicBezTo>
                    <a:pt x="17" y="1"/>
                    <a:pt x="19" y="2"/>
                    <a:pt x="21" y="2"/>
                  </a:cubicBezTo>
                  <a:cubicBezTo>
                    <a:pt x="22" y="3"/>
                    <a:pt x="23" y="3"/>
                    <a:pt x="24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2" y="8"/>
                    <a:pt x="19" y="8"/>
                    <a:pt x="18" y="9"/>
                  </a:cubicBezTo>
                  <a:cubicBezTo>
                    <a:pt x="17" y="10"/>
                    <a:pt x="16" y="9"/>
                    <a:pt x="16" y="10"/>
                  </a:cubicBezTo>
                  <a:cubicBezTo>
                    <a:pt x="16" y="12"/>
                    <a:pt x="15" y="12"/>
                    <a:pt x="13" y="12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0" y="16"/>
                    <a:pt x="10" y="15"/>
                    <a:pt x="10" y="16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7" y="18"/>
                    <a:pt x="7" y="18"/>
                    <a:pt x="5" y="15"/>
                  </a:cubicBezTo>
                  <a:cubicBezTo>
                    <a:pt x="4" y="14"/>
                    <a:pt x="3" y="14"/>
                    <a:pt x="1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4" name="Freeform 335">
              <a:extLst>
                <a:ext uri="{FF2B5EF4-FFF2-40B4-BE49-F238E27FC236}">
                  <a16:creationId xmlns:a16="http://schemas.microsoft.com/office/drawing/2014/main" id="{181C6F3C-B031-4C2C-8F41-722BE6E5C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10" y="2776544"/>
              <a:ext cx="80963" cy="31750"/>
            </a:xfrm>
            <a:custGeom>
              <a:avLst/>
              <a:gdLst>
                <a:gd name="T0" fmla="*/ 18 w 25"/>
                <a:gd name="T1" fmla="*/ 8 h 10"/>
                <a:gd name="T2" fmla="*/ 16 w 25"/>
                <a:gd name="T3" fmla="*/ 7 h 10"/>
                <a:gd name="T4" fmla="*/ 14 w 25"/>
                <a:gd name="T5" fmla="*/ 5 h 10"/>
                <a:gd name="T6" fmla="*/ 9 w 25"/>
                <a:gd name="T7" fmla="*/ 4 h 10"/>
                <a:gd name="T8" fmla="*/ 8 w 25"/>
                <a:gd name="T9" fmla="*/ 3 h 10"/>
                <a:gd name="T10" fmla="*/ 6 w 25"/>
                <a:gd name="T11" fmla="*/ 2 h 10"/>
                <a:gd name="T12" fmla="*/ 7 w 25"/>
                <a:gd name="T13" fmla="*/ 2 h 10"/>
                <a:gd name="T14" fmla="*/ 0 w 25"/>
                <a:gd name="T15" fmla="*/ 4 h 10"/>
                <a:gd name="T16" fmla="*/ 3 w 25"/>
                <a:gd name="T17" fmla="*/ 1 h 10"/>
                <a:gd name="T18" fmla="*/ 8 w 25"/>
                <a:gd name="T19" fmla="*/ 1 h 10"/>
                <a:gd name="T20" fmla="*/ 17 w 25"/>
                <a:gd name="T21" fmla="*/ 5 h 10"/>
                <a:gd name="T22" fmla="*/ 18 w 25"/>
                <a:gd name="T23" fmla="*/ 4 h 10"/>
                <a:gd name="T24" fmla="*/ 21 w 25"/>
                <a:gd name="T25" fmla="*/ 6 h 10"/>
                <a:gd name="T26" fmla="*/ 23 w 25"/>
                <a:gd name="T27" fmla="*/ 7 h 10"/>
                <a:gd name="T28" fmla="*/ 25 w 25"/>
                <a:gd name="T29" fmla="*/ 9 h 10"/>
                <a:gd name="T30" fmla="*/ 22 w 25"/>
                <a:gd name="T31" fmla="*/ 9 h 10"/>
                <a:gd name="T32" fmla="*/ 17 w 25"/>
                <a:gd name="T33" fmla="*/ 9 h 10"/>
                <a:gd name="T34" fmla="*/ 18 w 25"/>
                <a:gd name="T3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10">
                  <a:moveTo>
                    <a:pt x="18" y="8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15" y="6"/>
                    <a:pt x="15" y="5"/>
                    <a:pt x="14" y="5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7" y="3"/>
                    <a:pt x="7" y="2"/>
                    <a:pt x="7" y="2"/>
                  </a:cubicBezTo>
                  <a:cubicBezTo>
                    <a:pt x="5" y="0"/>
                    <a:pt x="2" y="5"/>
                    <a:pt x="0" y="4"/>
                  </a:cubicBezTo>
                  <a:cubicBezTo>
                    <a:pt x="1" y="3"/>
                    <a:pt x="1" y="2"/>
                    <a:pt x="3" y="1"/>
                  </a:cubicBezTo>
                  <a:cubicBezTo>
                    <a:pt x="5" y="1"/>
                    <a:pt x="6" y="0"/>
                    <a:pt x="8" y="1"/>
                  </a:cubicBezTo>
                  <a:cubicBezTo>
                    <a:pt x="11" y="1"/>
                    <a:pt x="15" y="3"/>
                    <a:pt x="17" y="5"/>
                  </a:cubicBezTo>
                  <a:cubicBezTo>
                    <a:pt x="17" y="4"/>
                    <a:pt x="17" y="4"/>
                    <a:pt x="18" y="4"/>
                  </a:cubicBezTo>
                  <a:cubicBezTo>
                    <a:pt x="18" y="5"/>
                    <a:pt x="20" y="6"/>
                    <a:pt x="21" y="6"/>
                  </a:cubicBezTo>
                  <a:cubicBezTo>
                    <a:pt x="22" y="6"/>
                    <a:pt x="22" y="7"/>
                    <a:pt x="23" y="7"/>
                  </a:cubicBezTo>
                  <a:cubicBezTo>
                    <a:pt x="24" y="7"/>
                    <a:pt x="24" y="8"/>
                    <a:pt x="25" y="9"/>
                  </a:cubicBezTo>
                  <a:cubicBezTo>
                    <a:pt x="24" y="9"/>
                    <a:pt x="23" y="9"/>
                    <a:pt x="22" y="9"/>
                  </a:cubicBezTo>
                  <a:cubicBezTo>
                    <a:pt x="20" y="9"/>
                    <a:pt x="19" y="10"/>
                    <a:pt x="17" y="9"/>
                  </a:cubicBezTo>
                  <a:cubicBezTo>
                    <a:pt x="17" y="9"/>
                    <a:pt x="18" y="8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5" name="Freeform 336">
              <a:extLst>
                <a:ext uri="{FF2B5EF4-FFF2-40B4-BE49-F238E27FC236}">
                  <a16:creationId xmlns:a16="http://schemas.microsoft.com/office/drawing/2014/main" id="{3361555E-254A-4928-96F6-C9C81FE2D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16181"/>
              <a:ext cx="63500" cy="104775"/>
            </a:xfrm>
            <a:custGeom>
              <a:avLst/>
              <a:gdLst>
                <a:gd name="T0" fmla="*/ 1 w 20"/>
                <a:gd name="T1" fmla="*/ 7 h 33"/>
                <a:gd name="T2" fmla="*/ 1 w 20"/>
                <a:gd name="T3" fmla="*/ 6 h 33"/>
                <a:gd name="T4" fmla="*/ 1 w 20"/>
                <a:gd name="T5" fmla="*/ 5 h 33"/>
                <a:gd name="T6" fmla="*/ 1 w 20"/>
                <a:gd name="T7" fmla="*/ 4 h 33"/>
                <a:gd name="T8" fmla="*/ 2 w 20"/>
                <a:gd name="T9" fmla="*/ 3 h 33"/>
                <a:gd name="T10" fmla="*/ 3 w 20"/>
                <a:gd name="T11" fmla="*/ 2 h 33"/>
                <a:gd name="T12" fmla="*/ 4 w 20"/>
                <a:gd name="T13" fmla="*/ 1 h 33"/>
                <a:gd name="T14" fmla="*/ 5 w 20"/>
                <a:gd name="T15" fmla="*/ 4 h 33"/>
                <a:gd name="T16" fmla="*/ 6 w 20"/>
                <a:gd name="T17" fmla="*/ 4 h 33"/>
                <a:gd name="T18" fmla="*/ 5 w 20"/>
                <a:gd name="T19" fmla="*/ 5 h 33"/>
                <a:gd name="T20" fmla="*/ 8 w 20"/>
                <a:gd name="T21" fmla="*/ 10 h 33"/>
                <a:gd name="T22" fmla="*/ 12 w 20"/>
                <a:gd name="T23" fmla="*/ 14 h 33"/>
                <a:gd name="T24" fmla="*/ 13 w 20"/>
                <a:gd name="T25" fmla="*/ 19 h 33"/>
                <a:gd name="T26" fmla="*/ 19 w 20"/>
                <a:gd name="T27" fmla="*/ 23 h 33"/>
                <a:gd name="T28" fmla="*/ 18 w 20"/>
                <a:gd name="T29" fmla="*/ 28 h 33"/>
                <a:gd name="T30" fmla="*/ 12 w 20"/>
                <a:gd name="T31" fmla="*/ 29 h 33"/>
                <a:gd name="T32" fmla="*/ 6 w 20"/>
                <a:gd name="T33" fmla="*/ 31 h 33"/>
                <a:gd name="T34" fmla="*/ 4 w 20"/>
                <a:gd name="T35" fmla="*/ 29 h 33"/>
                <a:gd name="T36" fmla="*/ 9 w 20"/>
                <a:gd name="T37" fmla="*/ 26 h 33"/>
                <a:gd name="T38" fmla="*/ 5 w 20"/>
                <a:gd name="T39" fmla="*/ 26 h 33"/>
                <a:gd name="T40" fmla="*/ 2 w 20"/>
                <a:gd name="T41" fmla="*/ 26 h 33"/>
                <a:gd name="T42" fmla="*/ 5 w 20"/>
                <a:gd name="T43" fmla="*/ 24 h 33"/>
                <a:gd name="T44" fmla="*/ 4 w 20"/>
                <a:gd name="T45" fmla="*/ 22 h 33"/>
                <a:gd name="T46" fmla="*/ 5 w 20"/>
                <a:gd name="T47" fmla="*/ 21 h 33"/>
                <a:gd name="T48" fmla="*/ 7 w 20"/>
                <a:gd name="T49" fmla="*/ 20 h 33"/>
                <a:gd name="T50" fmla="*/ 8 w 20"/>
                <a:gd name="T51" fmla="*/ 20 h 33"/>
                <a:gd name="T52" fmla="*/ 8 w 20"/>
                <a:gd name="T53" fmla="*/ 14 h 33"/>
                <a:gd name="T54" fmla="*/ 3 w 20"/>
                <a:gd name="T55" fmla="*/ 15 h 33"/>
                <a:gd name="T56" fmla="*/ 3 w 20"/>
                <a:gd name="T57" fmla="*/ 13 h 33"/>
                <a:gd name="T58" fmla="*/ 4 w 20"/>
                <a:gd name="T59" fmla="*/ 11 h 33"/>
                <a:gd name="T60" fmla="*/ 3 w 20"/>
                <a:gd name="T61" fmla="*/ 10 h 33"/>
                <a:gd name="T62" fmla="*/ 1 w 20"/>
                <a:gd name="T63" fmla="*/ 13 h 33"/>
                <a:gd name="T64" fmla="*/ 1 w 20"/>
                <a:gd name="T65" fmla="*/ 11 h 33"/>
                <a:gd name="T66" fmla="*/ 3 w 20"/>
                <a:gd name="T67" fmla="*/ 8 h 33"/>
                <a:gd name="T68" fmla="*/ 0 w 20"/>
                <a:gd name="T69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33">
                  <a:moveTo>
                    <a:pt x="0" y="8"/>
                  </a:moveTo>
                  <a:cubicBezTo>
                    <a:pt x="0" y="8"/>
                    <a:pt x="1" y="8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1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7" y="0"/>
                    <a:pt x="8" y="1"/>
                  </a:cubicBezTo>
                  <a:cubicBezTo>
                    <a:pt x="7" y="2"/>
                    <a:pt x="5" y="2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10" y="4"/>
                    <a:pt x="10" y="5"/>
                  </a:cubicBezTo>
                  <a:cubicBezTo>
                    <a:pt x="11" y="6"/>
                    <a:pt x="8" y="8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9" y="11"/>
                    <a:pt x="11" y="11"/>
                    <a:pt x="12" y="14"/>
                  </a:cubicBezTo>
                  <a:cubicBezTo>
                    <a:pt x="12" y="16"/>
                    <a:pt x="15" y="17"/>
                    <a:pt x="15" y="19"/>
                  </a:cubicBezTo>
                  <a:cubicBezTo>
                    <a:pt x="15" y="19"/>
                    <a:pt x="14" y="19"/>
                    <a:pt x="13" y="19"/>
                  </a:cubicBezTo>
                  <a:cubicBezTo>
                    <a:pt x="14" y="19"/>
                    <a:pt x="17" y="21"/>
                    <a:pt x="15" y="22"/>
                  </a:cubicBezTo>
                  <a:cubicBezTo>
                    <a:pt x="15" y="22"/>
                    <a:pt x="19" y="21"/>
                    <a:pt x="19" y="23"/>
                  </a:cubicBezTo>
                  <a:cubicBezTo>
                    <a:pt x="19" y="25"/>
                    <a:pt x="18" y="26"/>
                    <a:pt x="16" y="27"/>
                  </a:cubicBezTo>
                  <a:cubicBezTo>
                    <a:pt x="17" y="27"/>
                    <a:pt x="20" y="27"/>
                    <a:pt x="18" y="28"/>
                  </a:cubicBezTo>
                  <a:cubicBezTo>
                    <a:pt x="16" y="29"/>
                    <a:pt x="15" y="29"/>
                    <a:pt x="14" y="29"/>
                  </a:cubicBezTo>
                  <a:cubicBezTo>
                    <a:pt x="13" y="30"/>
                    <a:pt x="13" y="29"/>
                    <a:pt x="12" y="29"/>
                  </a:cubicBezTo>
                  <a:cubicBezTo>
                    <a:pt x="11" y="29"/>
                    <a:pt x="10" y="30"/>
                    <a:pt x="9" y="30"/>
                  </a:cubicBezTo>
                  <a:cubicBezTo>
                    <a:pt x="7" y="31"/>
                    <a:pt x="7" y="29"/>
                    <a:pt x="6" y="31"/>
                  </a:cubicBezTo>
                  <a:cubicBezTo>
                    <a:pt x="4" y="30"/>
                    <a:pt x="3" y="33"/>
                    <a:pt x="1" y="32"/>
                  </a:cubicBezTo>
                  <a:cubicBezTo>
                    <a:pt x="2" y="31"/>
                    <a:pt x="4" y="30"/>
                    <a:pt x="4" y="29"/>
                  </a:cubicBezTo>
                  <a:cubicBezTo>
                    <a:pt x="5" y="27"/>
                    <a:pt x="6" y="28"/>
                    <a:pt x="8" y="28"/>
                  </a:cubicBezTo>
                  <a:cubicBezTo>
                    <a:pt x="8" y="27"/>
                    <a:pt x="8" y="27"/>
                    <a:pt x="9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3" y="27"/>
                    <a:pt x="2" y="26"/>
                  </a:cubicBezTo>
                  <a:cubicBezTo>
                    <a:pt x="2" y="26"/>
                    <a:pt x="2" y="25"/>
                    <a:pt x="2" y="25"/>
                  </a:cubicBezTo>
                  <a:cubicBezTo>
                    <a:pt x="3" y="25"/>
                    <a:pt x="5" y="25"/>
                    <a:pt x="5" y="24"/>
                  </a:cubicBezTo>
                  <a:cubicBezTo>
                    <a:pt x="6" y="23"/>
                    <a:pt x="5" y="23"/>
                    <a:pt x="5" y="22"/>
                  </a:cubicBezTo>
                  <a:cubicBezTo>
                    <a:pt x="5" y="22"/>
                    <a:pt x="4" y="22"/>
                    <a:pt x="4" y="22"/>
                  </a:cubicBezTo>
                  <a:cubicBezTo>
                    <a:pt x="4" y="22"/>
                    <a:pt x="5" y="21"/>
                    <a:pt x="4" y="20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18"/>
                    <a:pt x="8" y="17"/>
                  </a:cubicBezTo>
                  <a:cubicBezTo>
                    <a:pt x="7" y="18"/>
                    <a:pt x="6" y="15"/>
                    <a:pt x="8" y="14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5" y="16"/>
                    <a:pt x="4" y="15"/>
                    <a:pt x="3" y="15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2" y="15"/>
                    <a:pt x="3" y="14"/>
                    <a:pt x="3" y="13"/>
                  </a:cubicBezTo>
                  <a:cubicBezTo>
                    <a:pt x="4" y="12"/>
                    <a:pt x="4" y="13"/>
                    <a:pt x="3" y="12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2"/>
                    <a:pt x="2" y="11"/>
                    <a:pt x="3" y="10"/>
                  </a:cubicBezTo>
                  <a:cubicBezTo>
                    <a:pt x="2" y="10"/>
                    <a:pt x="2" y="11"/>
                    <a:pt x="2" y="12"/>
                  </a:cubicBezTo>
                  <a:cubicBezTo>
                    <a:pt x="2" y="12"/>
                    <a:pt x="2" y="14"/>
                    <a:pt x="1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2" y="9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1" y="9"/>
                  </a:cubicBezTo>
                  <a:cubicBezTo>
                    <a:pt x="2" y="9"/>
                    <a:pt x="0" y="10"/>
                    <a:pt x="0" y="9"/>
                  </a:cubicBezTo>
                  <a:cubicBezTo>
                    <a:pt x="1" y="9"/>
                    <a:pt x="1" y="9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6" name="Freeform 337">
              <a:extLst>
                <a:ext uri="{FF2B5EF4-FFF2-40B4-BE49-F238E27FC236}">
                  <a16:creationId xmlns:a16="http://schemas.microsoft.com/office/drawing/2014/main" id="{CA8DF1AD-A69D-4A95-9C34-DA9CED88F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1" y="2454281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7" name="Freeform 338">
              <a:extLst>
                <a:ext uri="{FF2B5EF4-FFF2-40B4-BE49-F238E27FC236}">
                  <a16:creationId xmlns:a16="http://schemas.microsoft.com/office/drawing/2014/main" id="{FC61546F-FAB3-453D-9765-C45E7875A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6860" y="2154243"/>
              <a:ext cx="92075" cy="41275"/>
            </a:xfrm>
            <a:custGeom>
              <a:avLst/>
              <a:gdLst>
                <a:gd name="T0" fmla="*/ 7 w 29"/>
                <a:gd name="T1" fmla="*/ 2 h 13"/>
                <a:gd name="T2" fmla="*/ 10 w 29"/>
                <a:gd name="T3" fmla="*/ 3 h 13"/>
                <a:gd name="T4" fmla="*/ 13 w 29"/>
                <a:gd name="T5" fmla="*/ 5 h 13"/>
                <a:gd name="T6" fmla="*/ 13 w 29"/>
                <a:gd name="T7" fmla="*/ 5 h 13"/>
                <a:gd name="T8" fmla="*/ 15 w 29"/>
                <a:gd name="T9" fmla="*/ 7 h 13"/>
                <a:gd name="T10" fmla="*/ 18 w 29"/>
                <a:gd name="T11" fmla="*/ 7 h 13"/>
                <a:gd name="T12" fmla="*/ 21 w 29"/>
                <a:gd name="T13" fmla="*/ 6 h 13"/>
                <a:gd name="T14" fmla="*/ 18 w 29"/>
                <a:gd name="T15" fmla="*/ 5 h 13"/>
                <a:gd name="T16" fmla="*/ 20 w 29"/>
                <a:gd name="T17" fmla="*/ 4 h 13"/>
                <a:gd name="T18" fmla="*/ 17 w 29"/>
                <a:gd name="T19" fmla="*/ 3 h 13"/>
                <a:gd name="T20" fmla="*/ 18 w 29"/>
                <a:gd name="T21" fmla="*/ 2 h 13"/>
                <a:gd name="T22" fmla="*/ 19 w 29"/>
                <a:gd name="T23" fmla="*/ 1 h 13"/>
                <a:gd name="T24" fmla="*/ 19 w 29"/>
                <a:gd name="T25" fmla="*/ 1 h 13"/>
                <a:gd name="T26" fmla="*/ 19 w 29"/>
                <a:gd name="T27" fmla="*/ 0 h 13"/>
                <a:gd name="T28" fmla="*/ 21 w 29"/>
                <a:gd name="T29" fmla="*/ 0 h 13"/>
                <a:gd name="T30" fmla="*/ 21 w 29"/>
                <a:gd name="T31" fmla="*/ 1 h 13"/>
                <a:gd name="T32" fmla="*/ 21 w 29"/>
                <a:gd name="T33" fmla="*/ 1 h 13"/>
                <a:gd name="T34" fmla="*/ 22 w 29"/>
                <a:gd name="T35" fmla="*/ 2 h 13"/>
                <a:gd name="T36" fmla="*/ 22 w 29"/>
                <a:gd name="T37" fmla="*/ 2 h 13"/>
                <a:gd name="T38" fmla="*/ 22 w 29"/>
                <a:gd name="T39" fmla="*/ 3 h 13"/>
                <a:gd name="T40" fmla="*/ 23 w 29"/>
                <a:gd name="T41" fmla="*/ 5 h 13"/>
                <a:gd name="T42" fmla="*/ 25 w 29"/>
                <a:gd name="T43" fmla="*/ 6 h 13"/>
                <a:gd name="T44" fmla="*/ 27 w 29"/>
                <a:gd name="T45" fmla="*/ 4 h 13"/>
                <a:gd name="T46" fmla="*/ 28 w 29"/>
                <a:gd name="T47" fmla="*/ 7 h 13"/>
                <a:gd name="T48" fmla="*/ 27 w 29"/>
                <a:gd name="T49" fmla="*/ 9 h 13"/>
                <a:gd name="T50" fmla="*/ 24 w 29"/>
                <a:gd name="T51" fmla="*/ 9 h 13"/>
                <a:gd name="T52" fmla="*/ 23 w 29"/>
                <a:gd name="T53" fmla="*/ 10 h 13"/>
                <a:gd name="T54" fmla="*/ 20 w 29"/>
                <a:gd name="T55" fmla="*/ 10 h 13"/>
                <a:gd name="T56" fmla="*/ 15 w 29"/>
                <a:gd name="T57" fmla="*/ 12 h 13"/>
                <a:gd name="T58" fmla="*/ 7 w 29"/>
                <a:gd name="T59" fmla="*/ 11 h 13"/>
                <a:gd name="T60" fmla="*/ 15 w 29"/>
                <a:gd name="T61" fmla="*/ 8 h 13"/>
                <a:gd name="T62" fmla="*/ 12 w 29"/>
                <a:gd name="T63" fmla="*/ 8 h 13"/>
                <a:gd name="T64" fmla="*/ 9 w 29"/>
                <a:gd name="T65" fmla="*/ 9 h 13"/>
                <a:gd name="T66" fmla="*/ 8 w 29"/>
                <a:gd name="T67" fmla="*/ 7 h 13"/>
                <a:gd name="T68" fmla="*/ 6 w 29"/>
                <a:gd name="T69" fmla="*/ 10 h 13"/>
                <a:gd name="T70" fmla="*/ 5 w 29"/>
                <a:gd name="T71" fmla="*/ 10 h 13"/>
                <a:gd name="T72" fmla="*/ 3 w 29"/>
                <a:gd name="T73" fmla="*/ 9 h 13"/>
                <a:gd name="T74" fmla="*/ 3 w 29"/>
                <a:gd name="T75" fmla="*/ 9 h 13"/>
                <a:gd name="T76" fmla="*/ 0 w 29"/>
                <a:gd name="T77" fmla="*/ 8 h 13"/>
                <a:gd name="T78" fmla="*/ 6 w 29"/>
                <a:gd name="T79" fmla="*/ 6 h 13"/>
                <a:gd name="T80" fmla="*/ 1 w 29"/>
                <a:gd name="T81" fmla="*/ 6 h 13"/>
                <a:gd name="T82" fmla="*/ 6 w 29"/>
                <a:gd name="T83" fmla="*/ 5 h 13"/>
                <a:gd name="T84" fmla="*/ 2 w 29"/>
                <a:gd name="T85" fmla="*/ 5 h 13"/>
                <a:gd name="T86" fmla="*/ 2 w 29"/>
                <a:gd name="T87" fmla="*/ 4 h 13"/>
                <a:gd name="T88" fmla="*/ 7 w 29"/>
                <a:gd name="T89" fmla="*/ 4 h 13"/>
                <a:gd name="T90" fmla="*/ 4 w 29"/>
                <a:gd name="T91" fmla="*/ 3 h 13"/>
                <a:gd name="T92" fmla="*/ 7 w 29"/>
                <a:gd name="T9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" h="13">
                  <a:moveTo>
                    <a:pt x="7" y="2"/>
                  </a:moveTo>
                  <a:cubicBezTo>
                    <a:pt x="9" y="2"/>
                    <a:pt x="8" y="3"/>
                    <a:pt x="10" y="3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5" y="7"/>
                  </a:cubicBezTo>
                  <a:cubicBezTo>
                    <a:pt x="15" y="7"/>
                    <a:pt x="17" y="7"/>
                    <a:pt x="18" y="7"/>
                  </a:cubicBezTo>
                  <a:cubicBezTo>
                    <a:pt x="19" y="7"/>
                    <a:pt x="20" y="8"/>
                    <a:pt x="21" y="6"/>
                  </a:cubicBezTo>
                  <a:cubicBezTo>
                    <a:pt x="21" y="6"/>
                    <a:pt x="18" y="5"/>
                    <a:pt x="18" y="5"/>
                  </a:cubicBezTo>
                  <a:cubicBezTo>
                    <a:pt x="18" y="5"/>
                    <a:pt x="19" y="5"/>
                    <a:pt x="20" y="4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7" y="2"/>
                    <a:pt x="18" y="2"/>
                    <a:pt x="18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1" y="0"/>
                  </a:cubicBezTo>
                  <a:cubicBezTo>
                    <a:pt x="21" y="0"/>
                    <a:pt x="21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3"/>
                    <a:pt x="22" y="3"/>
                  </a:cubicBezTo>
                  <a:cubicBezTo>
                    <a:pt x="23" y="3"/>
                    <a:pt x="23" y="4"/>
                    <a:pt x="23" y="5"/>
                  </a:cubicBezTo>
                  <a:cubicBezTo>
                    <a:pt x="25" y="5"/>
                    <a:pt x="25" y="5"/>
                    <a:pt x="25" y="6"/>
                  </a:cubicBezTo>
                  <a:cubicBezTo>
                    <a:pt x="26" y="5"/>
                    <a:pt x="24" y="4"/>
                    <a:pt x="27" y="4"/>
                  </a:cubicBezTo>
                  <a:cubicBezTo>
                    <a:pt x="29" y="4"/>
                    <a:pt x="29" y="5"/>
                    <a:pt x="28" y="7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2" y="10"/>
                    <a:pt x="21" y="9"/>
                    <a:pt x="20" y="10"/>
                  </a:cubicBezTo>
                  <a:cubicBezTo>
                    <a:pt x="18" y="10"/>
                    <a:pt x="16" y="11"/>
                    <a:pt x="15" y="12"/>
                  </a:cubicBezTo>
                  <a:cubicBezTo>
                    <a:pt x="11" y="13"/>
                    <a:pt x="10" y="13"/>
                    <a:pt x="7" y="11"/>
                  </a:cubicBezTo>
                  <a:cubicBezTo>
                    <a:pt x="10" y="11"/>
                    <a:pt x="13" y="10"/>
                    <a:pt x="15" y="8"/>
                  </a:cubicBezTo>
                  <a:cubicBezTo>
                    <a:pt x="14" y="9"/>
                    <a:pt x="12" y="10"/>
                    <a:pt x="12" y="8"/>
                  </a:cubicBezTo>
                  <a:cubicBezTo>
                    <a:pt x="11" y="10"/>
                    <a:pt x="9" y="9"/>
                    <a:pt x="9" y="9"/>
                  </a:cubicBezTo>
                  <a:cubicBezTo>
                    <a:pt x="9" y="8"/>
                    <a:pt x="9" y="8"/>
                    <a:pt x="8" y="7"/>
                  </a:cubicBezTo>
                  <a:cubicBezTo>
                    <a:pt x="8" y="9"/>
                    <a:pt x="7" y="9"/>
                    <a:pt x="6" y="10"/>
                  </a:cubicBezTo>
                  <a:cubicBezTo>
                    <a:pt x="6" y="9"/>
                    <a:pt x="4" y="9"/>
                    <a:pt x="5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9"/>
                    <a:pt x="0" y="8"/>
                  </a:cubicBezTo>
                  <a:cubicBezTo>
                    <a:pt x="1" y="6"/>
                    <a:pt x="4" y="7"/>
                    <a:pt x="6" y="6"/>
                  </a:cubicBezTo>
                  <a:cubicBezTo>
                    <a:pt x="5" y="6"/>
                    <a:pt x="1" y="8"/>
                    <a:pt x="1" y="6"/>
                  </a:cubicBezTo>
                  <a:cubicBezTo>
                    <a:pt x="1" y="5"/>
                    <a:pt x="6" y="5"/>
                    <a:pt x="6" y="5"/>
                  </a:cubicBezTo>
                  <a:cubicBezTo>
                    <a:pt x="5" y="5"/>
                    <a:pt x="3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5" y="3"/>
                    <a:pt x="7" y="4"/>
                  </a:cubicBezTo>
                  <a:cubicBezTo>
                    <a:pt x="6" y="3"/>
                    <a:pt x="4" y="3"/>
                    <a:pt x="4" y="3"/>
                  </a:cubicBezTo>
                  <a:cubicBezTo>
                    <a:pt x="4" y="2"/>
                    <a:pt x="7" y="2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8" name="Freeform 339">
              <a:extLst>
                <a:ext uri="{FF2B5EF4-FFF2-40B4-BE49-F238E27FC236}">
                  <a16:creationId xmlns:a16="http://schemas.microsoft.com/office/drawing/2014/main" id="{4DD6F120-C042-4AF4-B7EF-27EE9D72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13" y="3335345"/>
              <a:ext cx="34925" cy="31750"/>
            </a:xfrm>
            <a:custGeom>
              <a:avLst/>
              <a:gdLst>
                <a:gd name="T0" fmla="*/ 6 w 11"/>
                <a:gd name="T1" fmla="*/ 10 h 10"/>
                <a:gd name="T2" fmla="*/ 1 w 11"/>
                <a:gd name="T3" fmla="*/ 6 h 10"/>
                <a:gd name="T4" fmla="*/ 1 w 11"/>
                <a:gd name="T5" fmla="*/ 0 h 10"/>
                <a:gd name="T6" fmla="*/ 4 w 11"/>
                <a:gd name="T7" fmla="*/ 2 h 10"/>
                <a:gd name="T8" fmla="*/ 8 w 11"/>
                <a:gd name="T9" fmla="*/ 0 h 10"/>
                <a:gd name="T10" fmla="*/ 6 w 11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6" y="10"/>
                  </a:moveTo>
                  <a:cubicBezTo>
                    <a:pt x="3" y="9"/>
                    <a:pt x="2" y="9"/>
                    <a:pt x="1" y="6"/>
                  </a:cubicBezTo>
                  <a:cubicBezTo>
                    <a:pt x="1" y="5"/>
                    <a:pt x="0" y="2"/>
                    <a:pt x="1" y="0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2"/>
                    <a:pt x="7" y="1"/>
                    <a:pt x="8" y="0"/>
                  </a:cubicBezTo>
                  <a:cubicBezTo>
                    <a:pt x="11" y="1"/>
                    <a:pt x="8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9" name="Freeform 340">
              <a:extLst>
                <a:ext uri="{FF2B5EF4-FFF2-40B4-BE49-F238E27FC236}">
                  <a16:creationId xmlns:a16="http://schemas.microsoft.com/office/drawing/2014/main" id="{399286E8-8538-47E7-970A-B3291472F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7088" y="2817819"/>
              <a:ext cx="38100" cy="50800"/>
            </a:xfrm>
            <a:custGeom>
              <a:avLst/>
              <a:gdLst>
                <a:gd name="T0" fmla="*/ 2 w 12"/>
                <a:gd name="T1" fmla="*/ 7 h 16"/>
                <a:gd name="T2" fmla="*/ 1 w 12"/>
                <a:gd name="T3" fmla="*/ 5 h 16"/>
                <a:gd name="T4" fmla="*/ 2 w 12"/>
                <a:gd name="T5" fmla="*/ 1 h 16"/>
                <a:gd name="T6" fmla="*/ 4 w 12"/>
                <a:gd name="T7" fmla="*/ 0 h 16"/>
                <a:gd name="T8" fmla="*/ 6 w 12"/>
                <a:gd name="T9" fmla="*/ 0 h 16"/>
                <a:gd name="T10" fmla="*/ 6 w 12"/>
                <a:gd name="T11" fmla="*/ 3 h 16"/>
                <a:gd name="T12" fmla="*/ 6 w 12"/>
                <a:gd name="T13" fmla="*/ 5 h 16"/>
                <a:gd name="T14" fmla="*/ 6 w 12"/>
                <a:gd name="T15" fmla="*/ 7 h 16"/>
                <a:gd name="T16" fmla="*/ 5 w 12"/>
                <a:gd name="T17" fmla="*/ 7 h 16"/>
                <a:gd name="T18" fmla="*/ 5 w 12"/>
                <a:gd name="T19" fmla="*/ 10 h 16"/>
                <a:gd name="T20" fmla="*/ 6 w 12"/>
                <a:gd name="T21" fmla="*/ 12 h 16"/>
                <a:gd name="T22" fmla="*/ 7 w 12"/>
                <a:gd name="T23" fmla="*/ 11 h 16"/>
                <a:gd name="T24" fmla="*/ 8 w 12"/>
                <a:gd name="T25" fmla="*/ 12 h 16"/>
                <a:gd name="T26" fmla="*/ 10 w 12"/>
                <a:gd name="T27" fmla="*/ 13 h 16"/>
                <a:gd name="T28" fmla="*/ 11 w 12"/>
                <a:gd name="T29" fmla="*/ 12 h 16"/>
                <a:gd name="T30" fmla="*/ 10 w 12"/>
                <a:gd name="T31" fmla="*/ 13 h 16"/>
                <a:gd name="T32" fmla="*/ 11 w 12"/>
                <a:gd name="T33" fmla="*/ 16 h 16"/>
                <a:gd name="T34" fmla="*/ 9 w 12"/>
                <a:gd name="T35" fmla="*/ 15 h 16"/>
                <a:gd name="T36" fmla="*/ 7 w 12"/>
                <a:gd name="T37" fmla="*/ 13 h 16"/>
                <a:gd name="T38" fmla="*/ 7 w 12"/>
                <a:gd name="T39" fmla="*/ 15 h 16"/>
                <a:gd name="T40" fmla="*/ 6 w 12"/>
                <a:gd name="T41" fmla="*/ 13 h 16"/>
                <a:gd name="T42" fmla="*/ 4 w 12"/>
                <a:gd name="T43" fmla="*/ 13 h 16"/>
                <a:gd name="T44" fmla="*/ 3 w 12"/>
                <a:gd name="T45" fmla="*/ 11 h 16"/>
                <a:gd name="T46" fmla="*/ 1 w 12"/>
                <a:gd name="T47" fmla="*/ 10 h 16"/>
                <a:gd name="T48" fmla="*/ 1 w 12"/>
                <a:gd name="T49" fmla="*/ 6 h 16"/>
                <a:gd name="T50" fmla="*/ 2 w 12"/>
                <a:gd name="T51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6">
                  <a:moveTo>
                    <a:pt x="2" y="7"/>
                  </a:moveTo>
                  <a:cubicBezTo>
                    <a:pt x="2" y="6"/>
                    <a:pt x="1" y="6"/>
                    <a:pt x="1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4" y="1"/>
                    <a:pt x="6" y="0"/>
                  </a:cubicBezTo>
                  <a:cubicBezTo>
                    <a:pt x="7" y="1"/>
                    <a:pt x="6" y="2"/>
                    <a:pt x="6" y="3"/>
                  </a:cubicBezTo>
                  <a:cubicBezTo>
                    <a:pt x="6" y="4"/>
                    <a:pt x="7" y="4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9"/>
                    <a:pt x="4" y="8"/>
                    <a:pt x="5" y="10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6" y="12"/>
                    <a:pt x="6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3"/>
                    <a:pt x="10" y="13"/>
                  </a:cubicBezTo>
                  <a:cubicBezTo>
                    <a:pt x="10" y="13"/>
                    <a:pt x="10" y="12"/>
                    <a:pt x="11" y="12"/>
                  </a:cubicBezTo>
                  <a:cubicBezTo>
                    <a:pt x="12" y="13"/>
                    <a:pt x="11" y="14"/>
                    <a:pt x="10" y="13"/>
                  </a:cubicBezTo>
                  <a:cubicBezTo>
                    <a:pt x="10" y="15"/>
                    <a:pt x="11" y="14"/>
                    <a:pt x="11" y="16"/>
                  </a:cubicBezTo>
                  <a:cubicBezTo>
                    <a:pt x="10" y="16"/>
                    <a:pt x="9" y="15"/>
                    <a:pt x="9" y="15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4" y="13"/>
                    <a:pt x="5" y="13"/>
                    <a:pt x="4" y="13"/>
                  </a:cubicBezTo>
                  <a:cubicBezTo>
                    <a:pt x="2" y="13"/>
                    <a:pt x="1" y="12"/>
                    <a:pt x="3" y="11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9"/>
                    <a:pt x="0" y="7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0" name="Freeform 341">
              <a:extLst>
                <a:ext uri="{FF2B5EF4-FFF2-40B4-BE49-F238E27FC236}">
                  <a16:creationId xmlns:a16="http://schemas.microsoft.com/office/drawing/2014/main" id="{2B5B0DC6-FB52-492F-B465-F7437BEC9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9661" y="2454281"/>
              <a:ext cx="38100" cy="50800"/>
            </a:xfrm>
            <a:custGeom>
              <a:avLst/>
              <a:gdLst>
                <a:gd name="T0" fmla="*/ 0 w 12"/>
                <a:gd name="T1" fmla="*/ 13 h 16"/>
                <a:gd name="T2" fmla="*/ 1 w 12"/>
                <a:gd name="T3" fmla="*/ 13 h 16"/>
                <a:gd name="T4" fmla="*/ 0 w 12"/>
                <a:gd name="T5" fmla="*/ 12 h 16"/>
                <a:gd name="T6" fmla="*/ 2 w 12"/>
                <a:gd name="T7" fmla="*/ 11 h 16"/>
                <a:gd name="T8" fmla="*/ 4 w 12"/>
                <a:gd name="T9" fmla="*/ 11 h 16"/>
                <a:gd name="T10" fmla="*/ 1 w 12"/>
                <a:gd name="T11" fmla="*/ 11 h 16"/>
                <a:gd name="T12" fmla="*/ 3 w 12"/>
                <a:gd name="T13" fmla="*/ 8 h 16"/>
                <a:gd name="T14" fmla="*/ 1 w 12"/>
                <a:gd name="T15" fmla="*/ 8 h 16"/>
                <a:gd name="T16" fmla="*/ 2 w 12"/>
                <a:gd name="T17" fmla="*/ 6 h 16"/>
                <a:gd name="T18" fmla="*/ 2 w 12"/>
                <a:gd name="T19" fmla="*/ 5 h 16"/>
                <a:gd name="T20" fmla="*/ 4 w 12"/>
                <a:gd name="T21" fmla="*/ 5 h 16"/>
                <a:gd name="T22" fmla="*/ 6 w 12"/>
                <a:gd name="T23" fmla="*/ 4 h 16"/>
                <a:gd name="T24" fmla="*/ 4 w 12"/>
                <a:gd name="T25" fmla="*/ 3 h 16"/>
                <a:gd name="T26" fmla="*/ 8 w 12"/>
                <a:gd name="T27" fmla="*/ 1 h 16"/>
                <a:gd name="T28" fmla="*/ 8 w 12"/>
                <a:gd name="T29" fmla="*/ 2 h 16"/>
                <a:gd name="T30" fmla="*/ 10 w 12"/>
                <a:gd name="T31" fmla="*/ 1 h 16"/>
                <a:gd name="T32" fmla="*/ 12 w 12"/>
                <a:gd name="T33" fmla="*/ 3 h 16"/>
                <a:gd name="T34" fmla="*/ 10 w 12"/>
                <a:gd name="T35" fmla="*/ 6 h 16"/>
                <a:gd name="T36" fmla="*/ 10 w 12"/>
                <a:gd name="T37" fmla="*/ 9 h 16"/>
                <a:gd name="T38" fmla="*/ 10 w 12"/>
                <a:gd name="T39" fmla="*/ 12 h 16"/>
                <a:gd name="T40" fmla="*/ 8 w 12"/>
                <a:gd name="T41" fmla="*/ 12 h 16"/>
                <a:gd name="T42" fmla="*/ 1 w 12"/>
                <a:gd name="T43" fmla="*/ 14 h 16"/>
                <a:gd name="T44" fmla="*/ 2 w 12"/>
                <a:gd name="T45" fmla="*/ 14 h 16"/>
                <a:gd name="T46" fmla="*/ 0 w 12"/>
                <a:gd name="T4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6">
                  <a:moveTo>
                    <a:pt x="0" y="13"/>
                  </a:moveTo>
                  <a:cubicBezTo>
                    <a:pt x="0" y="13"/>
                    <a:pt x="1" y="13"/>
                    <a:pt x="1" y="13"/>
                  </a:cubicBezTo>
                  <a:cubicBezTo>
                    <a:pt x="1" y="13"/>
                    <a:pt x="1" y="12"/>
                    <a:pt x="0" y="12"/>
                  </a:cubicBezTo>
                  <a:cubicBezTo>
                    <a:pt x="1" y="12"/>
                    <a:pt x="1" y="12"/>
                    <a:pt x="2" y="11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2" y="10"/>
                    <a:pt x="3" y="9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5" y="4"/>
                    <a:pt x="5" y="4"/>
                    <a:pt x="4" y="3"/>
                  </a:cubicBezTo>
                  <a:cubicBezTo>
                    <a:pt x="5" y="2"/>
                    <a:pt x="7" y="0"/>
                    <a:pt x="8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10" y="1"/>
                    <a:pt x="10" y="1"/>
                  </a:cubicBezTo>
                  <a:cubicBezTo>
                    <a:pt x="11" y="2"/>
                    <a:pt x="11" y="4"/>
                    <a:pt x="12" y="3"/>
                  </a:cubicBezTo>
                  <a:cubicBezTo>
                    <a:pt x="11" y="5"/>
                    <a:pt x="11" y="5"/>
                    <a:pt x="10" y="6"/>
                  </a:cubicBezTo>
                  <a:cubicBezTo>
                    <a:pt x="10" y="7"/>
                    <a:pt x="11" y="8"/>
                    <a:pt x="10" y="9"/>
                  </a:cubicBezTo>
                  <a:cubicBezTo>
                    <a:pt x="10" y="10"/>
                    <a:pt x="10" y="11"/>
                    <a:pt x="10" y="12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6" y="13"/>
                    <a:pt x="3" y="16"/>
                    <a:pt x="1" y="14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1" y="14"/>
                    <a:pt x="1" y="13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1" name="Freeform 342">
              <a:extLst>
                <a:ext uri="{FF2B5EF4-FFF2-40B4-BE49-F238E27FC236}">
                  <a16:creationId xmlns:a16="http://schemas.microsoft.com/office/drawing/2014/main" id="{811D98BD-E144-4B69-9174-5A2AEBFAC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35" y="2147893"/>
              <a:ext cx="133350" cy="47625"/>
            </a:xfrm>
            <a:custGeom>
              <a:avLst/>
              <a:gdLst>
                <a:gd name="T0" fmla="*/ 11 w 42"/>
                <a:gd name="T1" fmla="*/ 9 h 15"/>
                <a:gd name="T2" fmla="*/ 10 w 42"/>
                <a:gd name="T3" fmla="*/ 5 h 15"/>
                <a:gd name="T4" fmla="*/ 6 w 42"/>
                <a:gd name="T5" fmla="*/ 5 h 15"/>
                <a:gd name="T6" fmla="*/ 2 w 42"/>
                <a:gd name="T7" fmla="*/ 4 h 15"/>
                <a:gd name="T8" fmla="*/ 2 w 42"/>
                <a:gd name="T9" fmla="*/ 1 h 15"/>
                <a:gd name="T10" fmla="*/ 7 w 42"/>
                <a:gd name="T11" fmla="*/ 1 h 15"/>
                <a:gd name="T12" fmla="*/ 10 w 42"/>
                <a:gd name="T13" fmla="*/ 3 h 15"/>
                <a:gd name="T14" fmla="*/ 15 w 42"/>
                <a:gd name="T15" fmla="*/ 3 h 15"/>
                <a:gd name="T16" fmla="*/ 16 w 42"/>
                <a:gd name="T17" fmla="*/ 4 h 15"/>
                <a:gd name="T18" fmla="*/ 18 w 42"/>
                <a:gd name="T19" fmla="*/ 5 h 15"/>
                <a:gd name="T20" fmla="*/ 15 w 42"/>
                <a:gd name="T21" fmla="*/ 6 h 15"/>
                <a:gd name="T22" fmla="*/ 19 w 42"/>
                <a:gd name="T23" fmla="*/ 8 h 15"/>
                <a:gd name="T24" fmla="*/ 21 w 42"/>
                <a:gd name="T25" fmla="*/ 9 h 15"/>
                <a:gd name="T26" fmla="*/ 22 w 42"/>
                <a:gd name="T27" fmla="*/ 8 h 15"/>
                <a:gd name="T28" fmla="*/ 27 w 42"/>
                <a:gd name="T29" fmla="*/ 9 h 15"/>
                <a:gd name="T30" fmla="*/ 26 w 42"/>
                <a:gd name="T31" fmla="*/ 9 h 15"/>
                <a:gd name="T32" fmla="*/ 30 w 42"/>
                <a:gd name="T33" fmla="*/ 8 h 15"/>
                <a:gd name="T34" fmla="*/ 33 w 42"/>
                <a:gd name="T35" fmla="*/ 8 h 15"/>
                <a:gd name="T36" fmla="*/ 41 w 42"/>
                <a:gd name="T37" fmla="*/ 10 h 15"/>
                <a:gd name="T38" fmla="*/ 40 w 42"/>
                <a:gd name="T39" fmla="*/ 11 h 15"/>
                <a:gd name="T40" fmla="*/ 42 w 42"/>
                <a:gd name="T41" fmla="*/ 12 h 15"/>
                <a:gd name="T42" fmla="*/ 40 w 42"/>
                <a:gd name="T43" fmla="*/ 14 h 15"/>
                <a:gd name="T44" fmla="*/ 36 w 42"/>
                <a:gd name="T45" fmla="*/ 15 h 15"/>
                <a:gd name="T46" fmla="*/ 34 w 42"/>
                <a:gd name="T47" fmla="*/ 14 h 15"/>
                <a:gd name="T48" fmla="*/ 32 w 42"/>
                <a:gd name="T49" fmla="*/ 12 h 15"/>
                <a:gd name="T50" fmla="*/ 32 w 42"/>
                <a:gd name="T51" fmla="*/ 14 h 15"/>
                <a:gd name="T52" fmla="*/ 28 w 42"/>
                <a:gd name="T53" fmla="*/ 13 h 15"/>
                <a:gd name="T54" fmla="*/ 25 w 42"/>
                <a:gd name="T55" fmla="*/ 14 h 15"/>
                <a:gd name="T56" fmla="*/ 25 w 42"/>
                <a:gd name="T57" fmla="*/ 15 h 15"/>
                <a:gd name="T58" fmla="*/ 21 w 42"/>
                <a:gd name="T59" fmla="*/ 14 h 15"/>
                <a:gd name="T60" fmla="*/ 19 w 42"/>
                <a:gd name="T61" fmla="*/ 12 h 15"/>
                <a:gd name="T62" fmla="*/ 19 w 42"/>
                <a:gd name="T63" fmla="*/ 14 h 15"/>
                <a:gd name="T64" fmla="*/ 18 w 42"/>
                <a:gd name="T65" fmla="*/ 13 h 15"/>
                <a:gd name="T66" fmla="*/ 16 w 42"/>
                <a:gd name="T67" fmla="*/ 14 h 15"/>
                <a:gd name="T68" fmla="*/ 14 w 42"/>
                <a:gd name="T69" fmla="*/ 12 h 15"/>
                <a:gd name="T70" fmla="*/ 12 w 42"/>
                <a:gd name="T71" fmla="*/ 13 h 15"/>
                <a:gd name="T72" fmla="*/ 11 w 42"/>
                <a:gd name="T7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15">
                  <a:moveTo>
                    <a:pt x="11" y="9"/>
                  </a:moveTo>
                  <a:cubicBezTo>
                    <a:pt x="12" y="8"/>
                    <a:pt x="10" y="6"/>
                    <a:pt x="10" y="5"/>
                  </a:cubicBezTo>
                  <a:cubicBezTo>
                    <a:pt x="9" y="4"/>
                    <a:pt x="8" y="5"/>
                    <a:pt x="6" y="5"/>
                  </a:cubicBezTo>
                  <a:cubicBezTo>
                    <a:pt x="4" y="5"/>
                    <a:pt x="4" y="5"/>
                    <a:pt x="2" y="4"/>
                  </a:cubicBezTo>
                  <a:cubicBezTo>
                    <a:pt x="0" y="2"/>
                    <a:pt x="0" y="1"/>
                    <a:pt x="2" y="1"/>
                  </a:cubicBezTo>
                  <a:cubicBezTo>
                    <a:pt x="4" y="0"/>
                    <a:pt x="5" y="1"/>
                    <a:pt x="7" y="1"/>
                  </a:cubicBezTo>
                  <a:cubicBezTo>
                    <a:pt x="8" y="1"/>
                    <a:pt x="9" y="3"/>
                    <a:pt x="10" y="3"/>
                  </a:cubicBezTo>
                  <a:cubicBezTo>
                    <a:pt x="12" y="3"/>
                    <a:pt x="13" y="2"/>
                    <a:pt x="15" y="3"/>
                  </a:cubicBezTo>
                  <a:cubicBezTo>
                    <a:pt x="15" y="3"/>
                    <a:pt x="15" y="4"/>
                    <a:pt x="16" y="4"/>
                  </a:cubicBezTo>
                  <a:cubicBezTo>
                    <a:pt x="17" y="5"/>
                    <a:pt x="17" y="5"/>
                    <a:pt x="18" y="5"/>
                  </a:cubicBezTo>
                  <a:cubicBezTo>
                    <a:pt x="18" y="6"/>
                    <a:pt x="15" y="5"/>
                    <a:pt x="15" y="6"/>
                  </a:cubicBezTo>
                  <a:cubicBezTo>
                    <a:pt x="15" y="6"/>
                    <a:pt x="18" y="8"/>
                    <a:pt x="19" y="8"/>
                  </a:cubicBezTo>
                  <a:cubicBezTo>
                    <a:pt x="19" y="8"/>
                    <a:pt x="20" y="9"/>
                    <a:pt x="21" y="9"/>
                  </a:cubicBezTo>
                  <a:cubicBezTo>
                    <a:pt x="21" y="9"/>
                    <a:pt x="22" y="9"/>
                    <a:pt x="22" y="8"/>
                  </a:cubicBezTo>
                  <a:cubicBezTo>
                    <a:pt x="23" y="8"/>
                    <a:pt x="25" y="9"/>
                    <a:pt x="27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8" y="8"/>
                    <a:pt x="30" y="8"/>
                  </a:cubicBezTo>
                  <a:cubicBezTo>
                    <a:pt x="31" y="7"/>
                    <a:pt x="32" y="8"/>
                    <a:pt x="33" y="8"/>
                  </a:cubicBezTo>
                  <a:cubicBezTo>
                    <a:pt x="36" y="7"/>
                    <a:pt x="39" y="8"/>
                    <a:pt x="41" y="10"/>
                  </a:cubicBezTo>
                  <a:cubicBezTo>
                    <a:pt x="41" y="10"/>
                    <a:pt x="40" y="11"/>
                    <a:pt x="40" y="11"/>
                  </a:cubicBezTo>
                  <a:cubicBezTo>
                    <a:pt x="40" y="11"/>
                    <a:pt x="41" y="12"/>
                    <a:pt x="42" y="12"/>
                  </a:cubicBezTo>
                  <a:cubicBezTo>
                    <a:pt x="41" y="13"/>
                    <a:pt x="40" y="12"/>
                    <a:pt x="40" y="14"/>
                  </a:cubicBezTo>
                  <a:cubicBezTo>
                    <a:pt x="39" y="14"/>
                    <a:pt x="37" y="14"/>
                    <a:pt x="36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2" y="14"/>
                    <a:pt x="33" y="12"/>
                    <a:pt x="32" y="12"/>
                  </a:cubicBezTo>
                  <a:cubicBezTo>
                    <a:pt x="32" y="13"/>
                    <a:pt x="32" y="13"/>
                    <a:pt x="32" y="14"/>
                  </a:cubicBezTo>
                  <a:cubicBezTo>
                    <a:pt x="31" y="14"/>
                    <a:pt x="29" y="15"/>
                    <a:pt x="28" y="13"/>
                  </a:cubicBezTo>
                  <a:cubicBezTo>
                    <a:pt x="28" y="15"/>
                    <a:pt x="26" y="15"/>
                    <a:pt x="25" y="14"/>
                  </a:cubicBezTo>
                  <a:cubicBezTo>
                    <a:pt x="25" y="14"/>
                    <a:pt x="25" y="14"/>
                    <a:pt x="25" y="15"/>
                  </a:cubicBezTo>
                  <a:cubicBezTo>
                    <a:pt x="24" y="15"/>
                    <a:pt x="22" y="14"/>
                    <a:pt x="21" y="14"/>
                  </a:cubicBezTo>
                  <a:cubicBezTo>
                    <a:pt x="19" y="14"/>
                    <a:pt x="21" y="13"/>
                    <a:pt x="19" y="12"/>
                  </a:cubicBezTo>
                  <a:cubicBezTo>
                    <a:pt x="19" y="13"/>
                    <a:pt x="19" y="13"/>
                    <a:pt x="19" y="14"/>
                  </a:cubicBezTo>
                  <a:cubicBezTo>
                    <a:pt x="19" y="13"/>
                    <a:pt x="19" y="13"/>
                    <a:pt x="18" y="13"/>
                  </a:cubicBezTo>
                  <a:cubicBezTo>
                    <a:pt x="18" y="14"/>
                    <a:pt x="17" y="14"/>
                    <a:pt x="16" y="14"/>
                  </a:cubicBezTo>
                  <a:cubicBezTo>
                    <a:pt x="15" y="14"/>
                    <a:pt x="15" y="14"/>
                    <a:pt x="14" y="12"/>
                  </a:cubicBezTo>
                  <a:cubicBezTo>
                    <a:pt x="14" y="13"/>
                    <a:pt x="12" y="14"/>
                    <a:pt x="12" y="13"/>
                  </a:cubicBezTo>
                  <a:cubicBezTo>
                    <a:pt x="11" y="11"/>
                    <a:pt x="10" y="11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2" name="Freeform 343">
              <a:extLst>
                <a:ext uri="{FF2B5EF4-FFF2-40B4-BE49-F238E27FC236}">
                  <a16:creationId xmlns:a16="http://schemas.microsoft.com/office/drawing/2014/main" id="{09F7965C-6121-44F2-A962-7DC377AA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36" y="2451106"/>
              <a:ext cx="6350" cy="3175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0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3" name="Freeform 344">
              <a:extLst>
                <a:ext uri="{FF2B5EF4-FFF2-40B4-BE49-F238E27FC236}">
                  <a16:creationId xmlns:a16="http://schemas.microsoft.com/office/drawing/2014/main" id="{6A104E5A-3719-4829-8091-C4838FE2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0535" y="2032005"/>
              <a:ext cx="233363" cy="134938"/>
            </a:xfrm>
            <a:custGeom>
              <a:avLst/>
              <a:gdLst>
                <a:gd name="T0" fmla="*/ 0 w 73"/>
                <a:gd name="T1" fmla="*/ 10 h 42"/>
                <a:gd name="T2" fmla="*/ 14 w 73"/>
                <a:gd name="T3" fmla="*/ 7 h 42"/>
                <a:gd name="T4" fmla="*/ 15 w 73"/>
                <a:gd name="T5" fmla="*/ 6 h 42"/>
                <a:gd name="T6" fmla="*/ 18 w 73"/>
                <a:gd name="T7" fmla="*/ 4 h 42"/>
                <a:gd name="T8" fmla="*/ 30 w 73"/>
                <a:gd name="T9" fmla="*/ 9 h 42"/>
                <a:gd name="T10" fmla="*/ 25 w 73"/>
                <a:gd name="T11" fmla="*/ 3 h 42"/>
                <a:gd name="T12" fmla="*/ 30 w 73"/>
                <a:gd name="T13" fmla="*/ 1 h 42"/>
                <a:gd name="T14" fmla="*/ 38 w 73"/>
                <a:gd name="T15" fmla="*/ 4 h 42"/>
                <a:gd name="T16" fmla="*/ 41 w 73"/>
                <a:gd name="T17" fmla="*/ 1 h 42"/>
                <a:gd name="T18" fmla="*/ 44 w 73"/>
                <a:gd name="T19" fmla="*/ 1 h 42"/>
                <a:gd name="T20" fmla="*/ 61 w 73"/>
                <a:gd name="T21" fmla="*/ 1 h 42"/>
                <a:gd name="T22" fmla="*/ 64 w 73"/>
                <a:gd name="T23" fmla="*/ 3 h 42"/>
                <a:gd name="T24" fmla="*/ 65 w 73"/>
                <a:gd name="T25" fmla="*/ 9 h 42"/>
                <a:gd name="T26" fmla="*/ 60 w 73"/>
                <a:gd name="T27" fmla="*/ 11 h 42"/>
                <a:gd name="T28" fmla="*/ 65 w 73"/>
                <a:gd name="T29" fmla="*/ 10 h 42"/>
                <a:gd name="T30" fmla="*/ 52 w 73"/>
                <a:gd name="T31" fmla="*/ 18 h 42"/>
                <a:gd name="T32" fmla="*/ 51 w 73"/>
                <a:gd name="T33" fmla="*/ 19 h 42"/>
                <a:gd name="T34" fmla="*/ 44 w 73"/>
                <a:gd name="T35" fmla="*/ 21 h 42"/>
                <a:gd name="T36" fmla="*/ 35 w 73"/>
                <a:gd name="T37" fmla="*/ 24 h 42"/>
                <a:gd name="T38" fmla="*/ 36 w 73"/>
                <a:gd name="T39" fmla="*/ 25 h 42"/>
                <a:gd name="T40" fmla="*/ 36 w 73"/>
                <a:gd name="T41" fmla="*/ 28 h 42"/>
                <a:gd name="T42" fmla="*/ 36 w 73"/>
                <a:gd name="T43" fmla="*/ 32 h 42"/>
                <a:gd name="T44" fmla="*/ 33 w 73"/>
                <a:gd name="T45" fmla="*/ 34 h 42"/>
                <a:gd name="T46" fmla="*/ 32 w 73"/>
                <a:gd name="T47" fmla="*/ 37 h 42"/>
                <a:gd name="T48" fmla="*/ 34 w 73"/>
                <a:gd name="T49" fmla="*/ 39 h 42"/>
                <a:gd name="T50" fmla="*/ 31 w 73"/>
                <a:gd name="T51" fmla="*/ 40 h 42"/>
                <a:gd name="T52" fmla="*/ 26 w 73"/>
                <a:gd name="T53" fmla="*/ 42 h 42"/>
                <a:gd name="T54" fmla="*/ 23 w 73"/>
                <a:gd name="T55" fmla="*/ 39 h 42"/>
                <a:gd name="T56" fmla="*/ 19 w 73"/>
                <a:gd name="T57" fmla="*/ 40 h 42"/>
                <a:gd name="T58" fmla="*/ 13 w 73"/>
                <a:gd name="T59" fmla="*/ 40 h 42"/>
                <a:gd name="T60" fmla="*/ 8 w 73"/>
                <a:gd name="T61" fmla="*/ 38 h 42"/>
                <a:gd name="T62" fmla="*/ 6 w 73"/>
                <a:gd name="T63" fmla="*/ 38 h 42"/>
                <a:gd name="T64" fmla="*/ 12 w 73"/>
                <a:gd name="T65" fmla="*/ 35 h 42"/>
                <a:gd name="T66" fmla="*/ 13 w 73"/>
                <a:gd name="T67" fmla="*/ 32 h 42"/>
                <a:gd name="T68" fmla="*/ 22 w 73"/>
                <a:gd name="T69" fmla="*/ 31 h 42"/>
                <a:gd name="T70" fmla="*/ 17 w 73"/>
                <a:gd name="T71" fmla="*/ 28 h 42"/>
                <a:gd name="T72" fmla="*/ 11 w 73"/>
                <a:gd name="T73" fmla="*/ 28 h 42"/>
                <a:gd name="T74" fmla="*/ 17 w 73"/>
                <a:gd name="T75" fmla="*/ 22 h 42"/>
                <a:gd name="T76" fmla="*/ 19 w 73"/>
                <a:gd name="T77" fmla="*/ 18 h 42"/>
                <a:gd name="T78" fmla="*/ 21 w 73"/>
                <a:gd name="T79" fmla="*/ 18 h 42"/>
                <a:gd name="T80" fmla="*/ 32 w 73"/>
                <a:gd name="T81" fmla="*/ 14 h 42"/>
                <a:gd name="T82" fmla="*/ 29 w 73"/>
                <a:gd name="T83" fmla="*/ 15 h 42"/>
                <a:gd name="T84" fmla="*/ 21 w 73"/>
                <a:gd name="T85" fmla="*/ 17 h 42"/>
                <a:gd name="T86" fmla="*/ 20 w 73"/>
                <a:gd name="T87" fmla="*/ 16 h 42"/>
                <a:gd name="T88" fmla="*/ 19 w 73"/>
                <a:gd name="T89" fmla="*/ 15 h 42"/>
                <a:gd name="T90" fmla="*/ 12 w 73"/>
                <a:gd name="T91" fmla="*/ 16 h 42"/>
                <a:gd name="T92" fmla="*/ 12 w 73"/>
                <a:gd name="T93" fmla="*/ 15 h 42"/>
                <a:gd name="T94" fmla="*/ 11 w 73"/>
                <a:gd name="T95" fmla="*/ 14 h 42"/>
                <a:gd name="T96" fmla="*/ 10 w 73"/>
                <a:gd name="T97" fmla="*/ 13 h 42"/>
                <a:gd name="T98" fmla="*/ 7 w 73"/>
                <a:gd name="T99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3" h="42">
                  <a:moveTo>
                    <a:pt x="4" y="11"/>
                  </a:moveTo>
                  <a:cubicBezTo>
                    <a:pt x="2" y="11"/>
                    <a:pt x="1" y="10"/>
                    <a:pt x="0" y="10"/>
                  </a:cubicBezTo>
                  <a:cubicBezTo>
                    <a:pt x="2" y="8"/>
                    <a:pt x="4" y="7"/>
                    <a:pt x="6" y="9"/>
                  </a:cubicBezTo>
                  <a:cubicBezTo>
                    <a:pt x="8" y="6"/>
                    <a:pt x="11" y="7"/>
                    <a:pt x="14" y="7"/>
                  </a:cubicBezTo>
                  <a:cubicBezTo>
                    <a:pt x="13" y="7"/>
                    <a:pt x="13" y="6"/>
                    <a:pt x="12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5"/>
                    <a:pt x="15" y="5"/>
                    <a:pt x="14" y="4"/>
                  </a:cubicBezTo>
                  <a:cubicBezTo>
                    <a:pt x="15" y="4"/>
                    <a:pt x="17" y="4"/>
                    <a:pt x="18" y="4"/>
                  </a:cubicBezTo>
                  <a:cubicBezTo>
                    <a:pt x="19" y="5"/>
                    <a:pt x="20" y="7"/>
                    <a:pt x="21" y="7"/>
                  </a:cubicBezTo>
                  <a:cubicBezTo>
                    <a:pt x="24" y="8"/>
                    <a:pt x="27" y="8"/>
                    <a:pt x="30" y="9"/>
                  </a:cubicBezTo>
                  <a:cubicBezTo>
                    <a:pt x="27" y="8"/>
                    <a:pt x="25" y="6"/>
                    <a:pt x="22" y="5"/>
                  </a:cubicBezTo>
                  <a:cubicBezTo>
                    <a:pt x="23" y="4"/>
                    <a:pt x="24" y="3"/>
                    <a:pt x="25" y="3"/>
                  </a:cubicBezTo>
                  <a:cubicBezTo>
                    <a:pt x="26" y="2"/>
                    <a:pt x="27" y="2"/>
                    <a:pt x="28" y="2"/>
                  </a:cubicBezTo>
                  <a:cubicBezTo>
                    <a:pt x="29" y="2"/>
                    <a:pt x="29" y="1"/>
                    <a:pt x="30" y="1"/>
                  </a:cubicBezTo>
                  <a:cubicBezTo>
                    <a:pt x="31" y="1"/>
                    <a:pt x="33" y="2"/>
                    <a:pt x="34" y="2"/>
                  </a:cubicBezTo>
                  <a:cubicBezTo>
                    <a:pt x="35" y="3"/>
                    <a:pt x="37" y="3"/>
                    <a:pt x="38" y="4"/>
                  </a:cubicBezTo>
                  <a:cubicBezTo>
                    <a:pt x="37" y="3"/>
                    <a:pt x="36" y="2"/>
                    <a:pt x="35" y="1"/>
                  </a:cubicBezTo>
                  <a:cubicBezTo>
                    <a:pt x="37" y="1"/>
                    <a:pt x="39" y="1"/>
                    <a:pt x="41" y="1"/>
                  </a:cubicBezTo>
                  <a:cubicBezTo>
                    <a:pt x="42" y="1"/>
                    <a:pt x="44" y="3"/>
                    <a:pt x="45" y="3"/>
                  </a:cubicBezTo>
                  <a:cubicBezTo>
                    <a:pt x="45" y="3"/>
                    <a:pt x="45" y="2"/>
                    <a:pt x="44" y="1"/>
                  </a:cubicBezTo>
                  <a:cubicBezTo>
                    <a:pt x="47" y="1"/>
                    <a:pt x="50" y="0"/>
                    <a:pt x="52" y="0"/>
                  </a:cubicBezTo>
                  <a:cubicBezTo>
                    <a:pt x="55" y="0"/>
                    <a:pt x="58" y="1"/>
                    <a:pt x="61" y="1"/>
                  </a:cubicBezTo>
                  <a:cubicBezTo>
                    <a:pt x="59" y="2"/>
                    <a:pt x="58" y="3"/>
                    <a:pt x="56" y="4"/>
                  </a:cubicBezTo>
                  <a:cubicBezTo>
                    <a:pt x="59" y="3"/>
                    <a:pt x="61" y="2"/>
                    <a:pt x="64" y="3"/>
                  </a:cubicBezTo>
                  <a:cubicBezTo>
                    <a:pt x="67" y="3"/>
                    <a:pt x="70" y="4"/>
                    <a:pt x="73" y="5"/>
                  </a:cubicBezTo>
                  <a:cubicBezTo>
                    <a:pt x="71" y="6"/>
                    <a:pt x="68" y="9"/>
                    <a:pt x="65" y="9"/>
                  </a:cubicBezTo>
                  <a:cubicBezTo>
                    <a:pt x="62" y="9"/>
                    <a:pt x="58" y="10"/>
                    <a:pt x="55" y="10"/>
                  </a:cubicBezTo>
                  <a:cubicBezTo>
                    <a:pt x="57" y="10"/>
                    <a:pt x="58" y="10"/>
                    <a:pt x="60" y="11"/>
                  </a:cubicBezTo>
                  <a:cubicBezTo>
                    <a:pt x="57" y="11"/>
                    <a:pt x="54" y="12"/>
                    <a:pt x="52" y="13"/>
                  </a:cubicBezTo>
                  <a:cubicBezTo>
                    <a:pt x="56" y="12"/>
                    <a:pt x="60" y="11"/>
                    <a:pt x="65" y="10"/>
                  </a:cubicBezTo>
                  <a:cubicBezTo>
                    <a:pt x="65" y="12"/>
                    <a:pt x="59" y="14"/>
                    <a:pt x="57" y="15"/>
                  </a:cubicBezTo>
                  <a:cubicBezTo>
                    <a:pt x="56" y="16"/>
                    <a:pt x="54" y="18"/>
                    <a:pt x="52" y="18"/>
                  </a:cubicBezTo>
                  <a:cubicBezTo>
                    <a:pt x="51" y="18"/>
                    <a:pt x="49" y="19"/>
                    <a:pt x="47" y="19"/>
                  </a:cubicBezTo>
                  <a:cubicBezTo>
                    <a:pt x="48" y="19"/>
                    <a:pt x="49" y="19"/>
                    <a:pt x="51" y="19"/>
                  </a:cubicBezTo>
                  <a:cubicBezTo>
                    <a:pt x="49" y="20"/>
                    <a:pt x="49" y="21"/>
                    <a:pt x="47" y="22"/>
                  </a:cubicBezTo>
                  <a:cubicBezTo>
                    <a:pt x="46" y="22"/>
                    <a:pt x="45" y="21"/>
                    <a:pt x="44" y="21"/>
                  </a:cubicBezTo>
                  <a:cubicBezTo>
                    <a:pt x="44" y="22"/>
                    <a:pt x="44" y="22"/>
                    <a:pt x="44" y="23"/>
                  </a:cubicBezTo>
                  <a:cubicBezTo>
                    <a:pt x="41" y="23"/>
                    <a:pt x="38" y="24"/>
                    <a:pt x="35" y="24"/>
                  </a:cubicBezTo>
                  <a:cubicBezTo>
                    <a:pt x="37" y="24"/>
                    <a:pt x="41" y="24"/>
                    <a:pt x="41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6"/>
                    <a:pt x="41" y="26"/>
                    <a:pt x="41" y="28"/>
                  </a:cubicBezTo>
                  <a:cubicBezTo>
                    <a:pt x="39" y="28"/>
                    <a:pt x="38" y="28"/>
                    <a:pt x="36" y="28"/>
                  </a:cubicBezTo>
                  <a:cubicBezTo>
                    <a:pt x="37" y="29"/>
                    <a:pt x="38" y="29"/>
                    <a:pt x="39" y="30"/>
                  </a:cubicBezTo>
                  <a:cubicBezTo>
                    <a:pt x="38" y="31"/>
                    <a:pt x="37" y="31"/>
                    <a:pt x="36" y="32"/>
                  </a:cubicBezTo>
                  <a:cubicBezTo>
                    <a:pt x="35" y="32"/>
                    <a:pt x="33" y="31"/>
                    <a:pt x="32" y="31"/>
                  </a:cubicBezTo>
                  <a:cubicBezTo>
                    <a:pt x="32" y="32"/>
                    <a:pt x="34" y="33"/>
                    <a:pt x="33" y="34"/>
                  </a:cubicBezTo>
                  <a:cubicBezTo>
                    <a:pt x="32" y="34"/>
                    <a:pt x="29" y="36"/>
                    <a:pt x="30" y="37"/>
                  </a:cubicBezTo>
                  <a:cubicBezTo>
                    <a:pt x="31" y="38"/>
                    <a:pt x="31" y="38"/>
                    <a:pt x="32" y="37"/>
                  </a:cubicBezTo>
                  <a:cubicBezTo>
                    <a:pt x="32" y="37"/>
                    <a:pt x="32" y="37"/>
                    <a:pt x="33" y="37"/>
                  </a:cubicBezTo>
                  <a:cubicBezTo>
                    <a:pt x="34" y="38"/>
                    <a:pt x="34" y="39"/>
                    <a:pt x="34" y="39"/>
                  </a:cubicBezTo>
                  <a:cubicBezTo>
                    <a:pt x="34" y="40"/>
                    <a:pt x="33" y="40"/>
                    <a:pt x="32" y="40"/>
                  </a:cubicBezTo>
                  <a:cubicBezTo>
                    <a:pt x="32" y="40"/>
                    <a:pt x="31" y="40"/>
                    <a:pt x="31" y="40"/>
                  </a:cubicBezTo>
                  <a:cubicBezTo>
                    <a:pt x="31" y="40"/>
                    <a:pt x="31" y="41"/>
                    <a:pt x="30" y="41"/>
                  </a:cubicBezTo>
                  <a:cubicBezTo>
                    <a:pt x="29" y="41"/>
                    <a:pt x="27" y="42"/>
                    <a:pt x="26" y="42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5" y="39"/>
                    <a:pt x="24" y="40"/>
                    <a:pt x="23" y="39"/>
                  </a:cubicBezTo>
                  <a:cubicBezTo>
                    <a:pt x="23" y="41"/>
                    <a:pt x="21" y="40"/>
                    <a:pt x="20" y="39"/>
                  </a:cubicBezTo>
                  <a:cubicBezTo>
                    <a:pt x="21" y="41"/>
                    <a:pt x="19" y="40"/>
                    <a:pt x="19" y="40"/>
                  </a:cubicBezTo>
                  <a:cubicBezTo>
                    <a:pt x="18" y="39"/>
                    <a:pt x="17" y="41"/>
                    <a:pt x="16" y="41"/>
                  </a:cubicBezTo>
                  <a:cubicBezTo>
                    <a:pt x="15" y="41"/>
                    <a:pt x="14" y="40"/>
                    <a:pt x="13" y="40"/>
                  </a:cubicBezTo>
                  <a:cubicBezTo>
                    <a:pt x="12" y="40"/>
                    <a:pt x="11" y="41"/>
                    <a:pt x="11" y="39"/>
                  </a:cubicBezTo>
                  <a:cubicBezTo>
                    <a:pt x="10" y="41"/>
                    <a:pt x="8" y="40"/>
                    <a:pt x="8" y="38"/>
                  </a:cubicBezTo>
                  <a:cubicBezTo>
                    <a:pt x="7" y="40"/>
                    <a:pt x="7" y="41"/>
                    <a:pt x="5" y="39"/>
                  </a:cubicBezTo>
                  <a:cubicBezTo>
                    <a:pt x="6" y="39"/>
                    <a:pt x="5" y="38"/>
                    <a:pt x="6" y="38"/>
                  </a:cubicBezTo>
                  <a:cubicBezTo>
                    <a:pt x="6" y="37"/>
                    <a:pt x="7" y="37"/>
                    <a:pt x="8" y="37"/>
                  </a:cubicBezTo>
                  <a:cubicBezTo>
                    <a:pt x="10" y="36"/>
                    <a:pt x="10" y="36"/>
                    <a:pt x="12" y="35"/>
                  </a:cubicBezTo>
                  <a:cubicBezTo>
                    <a:pt x="10" y="35"/>
                    <a:pt x="10" y="35"/>
                    <a:pt x="9" y="33"/>
                  </a:cubicBezTo>
                  <a:cubicBezTo>
                    <a:pt x="10" y="32"/>
                    <a:pt x="11" y="32"/>
                    <a:pt x="13" y="32"/>
                  </a:cubicBezTo>
                  <a:cubicBezTo>
                    <a:pt x="14" y="33"/>
                    <a:pt x="14" y="35"/>
                    <a:pt x="16" y="35"/>
                  </a:cubicBezTo>
                  <a:cubicBezTo>
                    <a:pt x="19" y="36"/>
                    <a:pt x="20" y="34"/>
                    <a:pt x="22" y="31"/>
                  </a:cubicBezTo>
                  <a:cubicBezTo>
                    <a:pt x="21" y="32"/>
                    <a:pt x="19" y="35"/>
                    <a:pt x="17" y="34"/>
                  </a:cubicBezTo>
                  <a:cubicBezTo>
                    <a:pt x="14" y="32"/>
                    <a:pt x="16" y="31"/>
                    <a:pt x="17" y="28"/>
                  </a:cubicBezTo>
                  <a:cubicBezTo>
                    <a:pt x="16" y="29"/>
                    <a:pt x="15" y="31"/>
                    <a:pt x="13" y="31"/>
                  </a:cubicBezTo>
                  <a:cubicBezTo>
                    <a:pt x="11" y="30"/>
                    <a:pt x="9" y="30"/>
                    <a:pt x="11" y="28"/>
                  </a:cubicBezTo>
                  <a:cubicBezTo>
                    <a:pt x="14" y="26"/>
                    <a:pt x="18" y="26"/>
                    <a:pt x="21" y="27"/>
                  </a:cubicBezTo>
                  <a:cubicBezTo>
                    <a:pt x="20" y="25"/>
                    <a:pt x="18" y="23"/>
                    <a:pt x="17" y="22"/>
                  </a:cubicBezTo>
                  <a:cubicBezTo>
                    <a:pt x="15" y="21"/>
                    <a:pt x="11" y="21"/>
                    <a:pt x="13" y="18"/>
                  </a:cubicBezTo>
                  <a:cubicBezTo>
                    <a:pt x="13" y="18"/>
                    <a:pt x="19" y="18"/>
                    <a:pt x="19" y="18"/>
                  </a:cubicBezTo>
                  <a:cubicBezTo>
                    <a:pt x="21" y="19"/>
                    <a:pt x="24" y="21"/>
                    <a:pt x="25" y="22"/>
                  </a:cubicBezTo>
                  <a:cubicBezTo>
                    <a:pt x="24" y="20"/>
                    <a:pt x="22" y="19"/>
                    <a:pt x="21" y="18"/>
                  </a:cubicBezTo>
                  <a:cubicBezTo>
                    <a:pt x="25" y="17"/>
                    <a:pt x="30" y="16"/>
                    <a:pt x="34" y="15"/>
                  </a:cubicBezTo>
                  <a:cubicBezTo>
                    <a:pt x="33" y="15"/>
                    <a:pt x="33" y="14"/>
                    <a:pt x="32" y="14"/>
                  </a:cubicBezTo>
                  <a:cubicBezTo>
                    <a:pt x="33" y="13"/>
                    <a:pt x="34" y="12"/>
                    <a:pt x="35" y="11"/>
                  </a:cubicBezTo>
                  <a:cubicBezTo>
                    <a:pt x="33" y="12"/>
                    <a:pt x="31" y="13"/>
                    <a:pt x="29" y="15"/>
                  </a:cubicBezTo>
                  <a:cubicBezTo>
                    <a:pt x="28" y="16"/>
                    <a:pt x="26" y="16"/>
                    <a:pt x="25" y="16"/>
                  </a:cubicBezTo>
                  <a:cubicBezTo>
                    <a:pt x="24" y="16"/>
                    <a:pt x="23" y="16"/>
                    <a:pt x="21" y="17"/>
                  </a:cubicBezTo>
                  <a:cubicBezTo>
                    <a:pt x="22" y="16"/>
                    <a:pt x="23" y="15"/>
                    <a:pt x="24" y="15"/>
                  </a:cubicBezTo>
                  <a:cubicBezTo>
                    <a:pt x="23" y="15"/>
                    <a:pt x="22" y="15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19" y="15"/>
                    <a:pt x="19" y="15"/>
                  </a:cubicBezTo>
                  <a:cubicBezTo>
                    <a:pt x="19" y="17"/>
                    <a:pt x="19" y="17"/>
                    <a:pt x="17" y="17"/>
                  </a:cubicBezTo>
                  <a:cubicBezTo>
                    <a:pt x="16" y="17"/>
                    <a:pt x="14" y="16"/>
                    <a:pt x="12" y="16"/>
                  </a:cubicBezTo>
                  <a:cubicBezTo>
                    <a:pt x="14" y="14"/>
                    <a:pt x="15" y="14"/>
                    <a:pt x="18" y="13"/>
                  </a:cubicBezTo>
                  <a:cubicBezTo>
                    <a:pt x="15" y="13"/>
                    <a:pt x="14" y="14"/>
                    <a:pt x="12" y="15"/>
                  </a:cubicBezTo>
                  <a:cubicBezTo>
                    <a:pt x="10" y="16"/>
                    <a:pt x="8" y="15"/>
                    <a:pt x="6" y="15"/>
                  </a:cubicBezTo>
                  <a:cubicBezTo>
                    <a:pt x="8" y="14"/>
                    <a:pt x="9" y="14"/>
                    <a:pt x="11" y="14"/>
                  </a:cubicBezTo>
                  <a:cubicBezTo>
                    <a:pt x="13" y="13"/>
                    <a:pt x="15" y="13"/>
                    <a:pt x="16" y="12"/>
                  </a:cubicBezTo>
                  <a:cubicBezTo>
                    <a:pt x="14" y="12"/>
                    <a:pt x="12" y="13"/>
                    <a:pt x="10" y="13"/>
                  </a:cubicBezTo>
                  <a:cubicBezTo>
                    <a:pt x="8" y="13"/>
                    <a:pt x="6" y="14"/>
                    <a:pt x="4" y="13"/>
                  </a:cubicBezTo>
                  <a:cubicBezTo>
                    <a:pt x="5" y="12"/>
                    <a:pt x="6" y="11"/>
                    <a:pt x="7" y="10"/>
                  </a:cubicBezTo>
                  <a:cubicBezTo>
                    <a:pt x="6" y="11"/>
                    <a:pt x="5" y="11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4" name="Freeform 345">
              <a:extLst>
                <a:ext uri="{FF2B5EF4-FFF2-40B4-BE49-F238E27FC236}">
                  <a16:creationId xmlns:a16="http://schemas.microsoft.com/office/drawing/2014/main" id="{559366FA-1466-42DE-9DD7-E34044395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76" y="2239968"/>
              <a:ext cx="31750" cy="12700"/>
            </a:xfrm>
            <a:custGeom>
              <a:avLst/>
              <a:gdLst>
                <a:gd name="T0" fmla="*/ 1 w 10"/>
                <a:gd name="T1" fmla="*/ 4 h 4"/>
                <a:gd name="T2" fmla="*/ 0 w 10"/>
                <a:gd name="T3" fmla="*/ 1 h 4"/>
                <a:gd name="T4" fmla="*/ 4 w 10"/>
                <a:gd name="T5" fmla="*/ 0 h 4"/>
                <a:gd name="T6" fmla="*/ 8 w 10"/>
                <a:gd name="T7" fmla="*/ 0 h 4"/>
                <a:gd name="T8" fmla="*/ 10 w 10"/>
                <a:gd name="T9" fmla="*/ 2 h 4"/>
                <a:gd name="T10" fmla="*/ 5 w 10"/>
                <a:gd name="T11" fmla="*/ 4 h 4"/>
                <a:gd name="T12" fmla="*/ 4 w 10"/>
                <a:gd name="T13" fmla="*/ 3 h 4"/>
                <a:gd name="T14" fmla="*/ 1 w 10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">
                  <a:moveTo>
                    <a:pt x="1" y="4"/>
                  </a:moveTo>
                  <a:cubicBezTo>
                    <a:pt x="1" y="4"/>
                    <a:pt x="0" y="1"/>
                    <a:pt x="0" y="1"/>
                  </a:cubicBezTo>
                  <a:cubicBezTo>
                    <a:pt x="1" y="1"/>
                    <a:pt x="2" y="0"/>
                    <a:pt x="4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3" y="4"/>
                    <a:pt x="2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" name="Freeform 346">
              <a:extLst>
                <a:ext uri="{FF2B5EF4-FFF2-40B4-BE49-F238E27FC236}">
                  <a16:creationId xmlns:a16="http://schemas.microsoft.com/office/drawing/2014/main" id="{EBE54444-CCD5-4B97-9E8E-240E0DC1D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98" y="2022480"/>
              <a:ext cx="461963" cy="381001"/>
            </a:xfrm>
            <a:custGeom>
              <a:avLst/>
              <a:gdLst>
                <a:gd name="T0" fmla="*/ 111 w 145"/>
                <a:gd name="T1" fmla="*/ 81 h 119"/>
                <a:gd name="T2" fmla="*/ 97 w 145"/>
                <a:gd name="T3" fmla="*/ 85 h 119"/>
                <a:gd name="T4" fmla="*/ 91 w 145"/>
                <a:gd name="T5" fmla="*/ 92 h 119"/>
                <a:gd name="T6" fmla="*/ 81 w 145"/>
                <a:gd name="T7" fmla="*/ 95 h 119"/>
                <a:gd name="T8" fmla="*/ 75 w 145"/>
                <a:gd name="T9" fmla="*/ 107 h 119"/>
                <a:gd name="T10" fmla="*/ 68 w 145"/>
                <a:gd name="T11" fmla="*/ 119 h 119"/>
                <a:gd name="T12" fmla="*/ 59 w 145"/>
                <a:gd name="T13" fmla="*/ 115 h 119"/>
                <a:gd name="T14" fmla="*/ 49 w 145"/>
                <a:gd name="T15" fmla="*/ 98 h 119"/>
                <a:gd name="T16" fmla="*/ 47 w 145"/>
                <a:gd name="T17" fmla="*/ 85 h 119"/>
                <a:gd name="T18" fmla="*/ 51 w 145"/>
                <a:gd name="T19" fmla="*/ 82 h 119"/>
                <a:gd name="T20" fmla="*/ 53 w 145"/>
                <a:gd name="T21" fmla="*/ 77 h 119"/>
                <a:gd name="T22" fmla="*/ 44 w 145"/>
                <a:gd name="T23" fmla="*/ 77 h 119"/>
                <a:gd name="T24" fmla="*/ 42 w 145"/>
                <a:gd name="T25" fmla="*/ 68 h 119"/>
                <a:gd name="T26" fmla="*/ 42 w 145"/>
                <a:gd name="T27" fmla="*/ 60 h 119"/>
                <a:gd name="T28" fmla="*/ 33 w 145"/>
                <a:gd name="T29" fmla="*/ 46 h 119"/>
                <a:gd name="T30" fmla="*/ 19 w 145"/>
                <a:gd name="T31" fmla="*/ 45 h 119"/>
                <a:gd name="T32" fmla="*/ 9 w 145"/>
                <a:gd name="T33" fmla="*/ 43 h 119"/>
                <a:gd name="T34" fmla="*/ 1 w 145"/>
                <a:gd name="T35" fmla="*/ 36 h 119"/>
                <a:gd name="T36" fmla="*/ 1 w 145"/>
                <a:gd name="T37" fmla="*/ 31 h 119"/>
                <a:gd name="T38" fmla="*/ 15 w 145"/>
                <a:gd name="T39" fmla="*/ 28 h 119"/>
                <a:gd name="T40" fmla="*/ 19 w 145"/>
                <a:gd name="T41" fmla="*/ 23 h 119"/>
                <a:gd name="T42" fmla="*/ 27 w 145"/>
                <a:gd name="T43" fmla="*/ 13 h 119"/>
                <a:gd name="T44" fmla="*/ 38 w 145"/>
                <a:gd name="T45" fmla="*/ 10 h 119"/>
                <a:gd name="T46" fmla="*/ 53 w 145"/>
                <a:gd name="T47" fmla="*/ 8 h 119"/>
                <a:gd name="T48" fmla="*/ 60 w 145"/>
                <a:gd name="T49" fmla="*/ 6 h 119"/>
                <a:gd name="T50" fmla="*/ 75 w 145"/>
                <a:gd name="T51" fmla="*/ 3 h 119"/>
                <a:gd name="T52" fmla="*/ 82 w 145"/>
                <a:gd name="T53" fmla="*/ 1 h 119"/>
                <a:gd name="T54" fmla="*/ 91 w 145"/>
                <a:gd name="T55" fmla="*/ 0 h 119"/>
                <a:gd name="T56" fmla="*/ 123 w 145"/>
                <a:gd name="T57" fmla="*/ 7 h 119"/>
                <a:gd name="T58" fmla="*/ 120 w 145"/>
                <a:gd name="T59" fmla="*/ 10 h 119"/>
                <a:gd name="T60" fmla="*/ 126 w 145"/>
                <a:gd name="T61" fmla="*/ 13 h 119"/>
                <a:gd name="T62" fmla="*/ 132 w 145"/>
                <a:gd name="T63" fmla="*/ 11 h 119"/>
                <a:gd name="T64" fmla="*/ 145 w 145"/>
                <a:gd name="T65" fmla="*/ 13 h 119"/>
                <a:gd name="T66" fmla="*/ 134 w 145"/>
                <a:gd name="T67" fmla="*/ 18 h 119"/>
                <a:gd name="T68" fmla="*/ 131 w 145"/>
                <a:gd name="T69" fmla="*/ 24 h 119"/>
                <a:gd name="T70" fmla="*/ 124 w 145"/>
                <a:gd name="T71" fmla="*/ 33 h 119"/>
                <a:gd name="T72" fmla="*/ 123 w 145"/>
                <a:gd name="T73" fmla="*/ 43 h 119"/>
                <a:gd name="T74" fmla="*/ 128 w 145"/>
                <a:gd name="T75" fmla="*/ 49 h 119"/>
                <a:gd name="T76" fmla="*/ 124 w 145"/>
                <a:gd name="T77" fmla="*/ 58 h 119"/>
                <a:gd name="T78" fmla="*/ 122 w 145"/>
                <a:gd name="T79" fmla="*/ 7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119">
                  <a:moveTo>
                    <a:pt x="121" y="75"/>
                  </a:moveTo>
                  <a:cubicBezTo>
                    <a:pt x="118" y="77"/>
                    <a:pt x="115" y="79"/>
                    <a:pt x="111" y="81"/>
                  </a:cubicBezTo>
                  <a:cubicBezTo>
                    <a:pt x="109" y="83"/>
                    <a:pt x="106" y="83"/>
                    <a:pt x="103" y="84"/>
                  </a:cubicBezTo>
                  <a:cubicBezTo>
                    <a:pt x="101" y="84"/>
                    <a:pt x="99" y="85"/>
                    <a:pt x="97" y="85"/>
                  </a:cubicBezTo>
                  <a:cubicBezTo>
                    <a:pt x="96" y="86"/>
                    <a:pt x="95" y="86"/>
                    <a:pt x="95" y="87"/>
                  </a:cubicBezTo>
                  <a:cubicBezTo>
                    <a:pt x="94" y="89"/>
                    <a:pt x="92" y="91"/>
                    <a:pt x="91" y="92"/>
                  </a:cubicBezTo>
                  <a:cubicBezTo>
                    <a:pt x="90" y="92"/>
                    <a:pt x="88" y="93"/>
                    <a:pt x="87" y="93"/>
                  </a:cubicBezTo>
                  <a:cubicBezTo>
                    <a:pt x="85" y="94"/>
                    <a:pt x="83" y="94"/>
                    <a:pt x="81" y="95"/>
                  </a:cubicBezTo>
                  <a:cubicBezTo>
                    <a:pt x="79" y="96"/>
                    <a:pt x="79" y="96"/>
                    <a:pt x="79" y="97"/>
                  </a:cubicBezTo>
                  <a:cubicBezTo>
                    <a:pt x="77" y="100"/>
                    <a:pt x="76" y="104"/>
                    <a:pt x="75" y="107"/>
                  </a:cubicBezTo>
                  <a:cubicBezTo>
                    <a:pt x="74" y="111"/>
                    <a:pt x="73" y="115"/>
                    <a:pt x="72" y="119"/>
                  </a:cubicBezTo>
                  <a:cubicBezTo>
                    <a:pt x="71" y="119"/>
                    <a:pt x="69" y="119"/>
                    <a:pt x="68" y="119"/>
                  </a:cubicBezTo>
                  <a:cubicBezTo>
                    <a:pt x="66" y="118"/>
                    <a:pt x="64" y="117"/>
                    <a:pt x="62" y="116"/>
                  </a:cubicBezTo>
                  <a:cubicBezTo>
                    <a:pt x="61" y="116"/>
                    <a:pt x="59" y="116"/>
                    <a:pt x="59" y="115"/>
                  </a:cubicBezTo>
                  <a:cubicBezTo>
                    <a:pt x="57" y="113"/>
                    <a:pt x="56" y="111"/>
                    <a:pt x="55" y="109"/>
                  </a:cubicBezTo>
                  <a:cubicBezTo>
                    <a:pt x="53" y="105"/>
                    <a:pt x="50" y="102"/>
                    <a:pt x="49" y="98"/>
                  </a:cubicBezTo>
                  <a:cubicBezTo>
                    <a:pt x="48" y="96"/>
                    <a:pt x="47" y="94"/>
                    <a:pt x="46" y="91"/>
                  </a:cubicBezTo>
                  <a:cubicBezTo>
                    <a:pt x="46" y="90"/>
                    <a:pt x="47" y="87"/>
                    <a:pt x="47" y="85"/>
                  </a:cubicBezTo>
                  <a:cubicBezTo>
                    <a:pt x="47" y="85"/>
                    <a:pt x="47" y="83"/>
                    <a:pt x="47" y="83"/>
                  </a:cubicBezTo>
                  <a:cubicBezTo>
                    <a:pt x="48" y="83"/>
                    <a:pt x="50" y="82"/>
                    <a:pt x="51" y="82"/>
                  </a:cubicBezTo>
                  <a:cubicBezTo>
                    <a:pt x="51" y="82"/>
                    <a:pt x="53" y="81"/>
                    <a:pt x="53" y="81"/>
                  </a:cubicBezTo>
                  <a:cubicBezTo>
                    <a:pt x="53" y="80"/>
                    <a:pt x="53" y="78"/>
                    <a:pt x="53" y="77"/>
                  </a:cubicBezTo>
                  <a:cubicBezTo>
                    <a:pt x="51" y="77"/>
                    <a:pt x="50" y="78"/>
                    <a:pt x="48" y="78"/>
                  </a:cubicBezTo>
                  <a:cubicBezTo>
                    <a:pt x="46" y="79"/>
                    <a:pt x="46" y="79"/>
                    <a:pt x="44" y="77"/>
                  </a:cubicBezTo>
                  <a:cubicBezTo>
                    <a:pt x="43" y="76"/>
                    <a:pt x="44" y="75"/>
                    <a:pt x="44" y="73"/>
                  </a:cubicBezTo>
                  <a:cubicBezTo>
                    <a:pt x="45" y="71"/>
                    <a:pt x="43" y="70"/>
                    <a:pt x="42" y="68"/>
                  </a:cubicBezTo>
                  <a:cubicBezTo>
                    <a:pt x="40" y="67"/>
                    <a:pt x="41" y="66"/>
                    <a:pt x="42" y="64"/>
                  </a:cubicBezTo>
                  <a:cubicBezTo>
                    <a:pt x="43" y="62"/>
                    <a:pt x="42" y="62"/>
                    <a:pt x="42" y="60"/>
                  </a:cubicBezTo>
                  <a:cubicBezTo>
                    <a:pt x="40" y="57"/>
                    <a:pt x="39" y="53"/>
                    <a:pt x="37" y="50"/>
                  </a:cubicBezTo>
                  <a:cubicBezTo>
                    <a:pt x="36" y="50"/>
                    <a:pt x="34" y="47"/>
                    <a:pt x="33" y="46"/>
                  </a:cubicBezTo>
                  <a:cubicBezTo>
                    <a:pt x="32" y="46"/>
                    <a:pt x="30" y="46"/>
                    <a:pt x="28" y="46"/>
                  </a:cubicBezTo>
                  <a:cubicBezTo>
                    <a:pt x="25" y="45"/>
                    <a:pt x="22" y="44"/>
                    <a:pt x="19" y="45"/>
                  </a:cubicBezTo>
                  <a:cubicBezTo>
                    <a:pt x="17" y="45"/>
                    <a:pt x="15" y="45"/>
                    <a:pt x="13" y="45"/>
                  </a:cubicBezTo>
                  <a:cubicBezTo>
                    <a:pt x="13" y="46"/>
                    <a:pt x="10" y="44"/>
                    <a:pt x="9" y="43"/>
                  </a:cubicBezTo>
                  <a:cubicBezTo>
                    <a:pt x="8" y="42"/>
                    <a:pt x="6" y="41"/>
                    <a:pt x="5" y="40"/>
                  </a:cubicBezTo>
                  <a:cubicBezTo>
                    <a:pt x="3" y="40"/>
                    <a:pt x="2" y="37"/>
                    <a:pt x="1" y="36"/>
                  </a:cubicBezTo>
                  <a:cubicBezTo>
                    <a:pt x="1" y="36"/>
                    <a:pt x="0" y="35"/>
                    <a:pt x="0" y="34"/>
                  </a:cubicBezTo>
                  <a:cubicBezTo>
                    <a:pt x="0" y="33"/>
                    <a:pt x="0" y="32"/>
                    <a:pt x="1" y="31"/>
                  </a:cubicBezTo>
                  <a:cubicBezTo>
                    <a:pt x="4" y="31"/>
                    <a:pt x="6" y="30"/>
                    <a:pt x="9" y="29"/>
                  </a:cubicBezTo>
                  <a:cubicBezTo>
                    <a:pt x="11" y="28"/>
                    <a:pt x="13" y="28"/>
                    <a:pt x="15" y="28"/>
                  </a:cubicBezTo>
                  <a:cubicBezTo>
                    <a:pt x="17" y="28"/>
                    <a:pt x="17" y="28"/>
                    <a:pt x="18" y="27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7" y="22"/>
                    <a:pt x="15" y="23"/>
                    <a:pt x="13" y="21"/>
                  </a:cubicBezTo>
                  <a:cubicBezTo>
                    <a:pt x="18" y="18"/>
                    <a:pt x="22" y="16"/>
                    <a:pt x="27" y="13"/>
                  </a:cubicBezTo>
                  <a:cubicBezTo>
                    <a:pt x="29" y="12"/>
                    <a:pt x="31" y="11"/>
                    <a:pt x="33" y="10"/>
                  </a:cubicBezTo>
                  <a:cubicBezTo>
                    <a:pt x="34" y="10"/>
                    <a:pt x="37" y="10"/>
                    <a:pt x="38" y="10"/>
                  </a:cubicBezTo>
                  <a:cubicBezTo>
                    <a:pt x="41" y="9"/>
                    <a:pt x="45" y="9"/>
                    <a:pt x="48" y="8"/>
                  </a:cubicBezTo>
                  <a:cubicBezTo>
                    <a:pt x="50" y="8"/>
                    <a:pt x="52" y="7"/>
                    <a:pt x="53" y="8"/>
                  </a:cubicBezTo>
                  <a:cubicBezTo>
                    <a:pt x="58" y="9"/>
                    <a:pt x="63" y="10"/>
                    <a:pt x="67" y="12"/>
                  </a:cubicBezTo>
                  <a:cubicBezTo>
                    <a:pt x="66" y="9"/>
                    <a:pt x="63" y="8"/>
                    <a:pt x="60" y="6"/>
                  </a:cubicBezTo>
                  <a:cubicBezTo>
                    <a:pt x="63" y="5"/>
                    <a:pt x="66" y="3"/>
                    <a:pt x="69" y="2"/>
                  </a:cubicBezTo>
                  <a:cubicBezTo>
                    <a:pt x="71" y="1"/>
                    <a:pt x="73" y="2"/>
                    <a:pt x="75" y="3"/>
                  </a:cubicBezTo>
                  <a:cubicBezTo>
                    <a:pt x="77" y="3"/>
                    <a:pt x="78" y="3"/>
                    <a:pt x="80" y="4"/>
                  </a:cubicBezTo>
                  <a:cubicBezTo>
                    <a:pt x="81" y="4"/>
                    <a:pt x="81" y="1"/>
                    <a:pt x="82" y="1"/>
                  </a:cubicBezTo>
                  <a:cubicBezTo>
                    <a:pt x="83" y="1"/>
                    <a:pt x="84" y="1"/>
                    <a:pt x="85" y="1"/>
                  </a:cubicBezTo>
                  <a:cubicBezTo>
                    <a:pt x="87" y="0"/>
                    <a:pt x="89" y="0"/>
                    <a:pt x="91" y="0"/>
                  </a:cubicBezTo>
                  <a:cubicBezTo>
                    <a:pt x="97" y="0"/>
                    <a:pt x="103" y="1"/>
                    <a:pt x="108" y="1"/>
                  </a:cubicBezTo>
                  <a:cubicBezTo>
                    <a:pt x="114" y="2"/>
                    <a:pt x="118" y="4"/>
                    <a:pt x="123" y="7"/>
                  </a:cubicBezTo>
                  <a:cubicBezTo>
                    <a:pt x="120" y="7"/>
                    <a:pt x="118" y="8"/>
                    <a:pt x="115" y="9"/>
                  </a:cubicBezTo>
                  <a:cubicBezTo>
                    <a:pt x="117" y="11"/>
                    <a:pt x="119" y="10"/>
                    <a:pt x="120" y="10"/>
                  </a:cubicBezTo>
                  <a:cubicBezTo>
                    <a:pt x="123" y="10"/>
                    <a:pt x="120" y="15"/>
                    <a:pt x="119" y="15"/>
                  </a:cubicBezTo>
                  <a:cubicBezTo>
                    <a:pt x="121" y="15"/>
                    <a:pt x="124" y="13"/>
                    <a:pt x="126" y="13"/>
                  </a:cubicBezTo>
                  <a:cubicBezTo>
                    <a:pt x="127" y="13"/>
                    <a:pt x="128" y="13"/>
                    <a:pt x="130" y="14"/>
                  </a:cubicBezTo>
                  <a:cubicBezTo>
                    <a:pt x="131" y="14"/>
                    <a:pt x="131" y="12"/>
                    <a:pt x="132" y="11"/>
                  </a:cubicBezTo>
                  <a:cubicBezTo>
                    <a:pt x="133" y="10"/>
                    <a:pt x="137" y="10"/>
                    <a:pt x="138" y="11"/>
                  </a:cubicBezTo>
                  <a:cubicBezTo>
                    <a:pt x="141" y="11"/>
                    <a:pt x="143" y="13"/>
                    <a:pt x="145" y="13"/>
                  </a:cubicBezTo>
                  <a:cubicBezTo>
                    <a:pt x="143" y="15"/>
                    <a:pt x="141" y="16"/>
                    <a:pt x="139" y="17"/>
                  </a:cubicBezTo>
                  <a:cubicBezTo>
                    <a:pt x="138" y="18"/>
                    <a:pt x="136" y="18"/>
                    <a:pt x="134" y="18"/>
                  </a:cubicBezTo>
                  <a:cubicBezTo>
                    <a:pt x="134" y="19"/>
                    <a:pt x="135" y="19"/>
                    <a:pt x="136" y="20"/>
                  </a:cubicBezTo>
                  <a:cubicBezTo>
                    <a:pt x="134" y="21"/>
                    <a:pt x="133" y="22"/>
                    <a:pt x="131" y="24"/>
                  </a:cubicBezTo>
                  <a:cubicBezTo>
                    <a:pt x="129" y="25"/>
                    <a:pt x="128" y="25"/>
                    <a:pt x="127" y="27"/>
                  </a:cubicBezTo>
                  <a:cubicBezTo>
                    <a:pt x="126" y="29"/>
                    <a:pt x="123" y="31"/>
                    <a:pt x="124" y="33"/>
                  </a:cubicBezTo>
                  <a:cubicBezTo>
                    <a:pt x="125" y="35"/>
                    <a:pt x="126" y="36"/>
                    <a:pt x="128" y="37"/>
                  </a:cubicBezTo>
                  <a:cubicBezTo>
                    <a:pt x="126" y="39"/>
                    <a:pt x="124" y="41"/>
                    <a:pt x="123" y="43"/>
                  </a:cubicBezTo>
                  <a:cubicBezTo>
                    <a:pt x="124" y="44"/>
                    <a:pt x="125" y="44"/>
                    <a:pt x="127" y="45"/>
                  </a:cubicBezTo>
                  <a:cubicBezTo>
                    <a:pt x="128" y="46"/>
                    <a:pt x="127" y="48"/>
                    <a:pt x="128" y="49"/>
                  </a:cubicBezTo>
                  <a:cubicBezTo>
                    <a:pt x="128" y="50"/>
                    <a:pt x="129" y="53"/>
                    <a:pt x="128" y="54"/>
                  </a:cubicBezTo>
                  <a:cubicBezTo>
                    <a:pt x="127" y="55"/>
                    <a:pt x="126" y="57"/>
                    <a:pt x="124" y="58"/>
                  </a:cubicBezTo>
                  <a:cubicBezTo>
                    <a:pt x="122" y="60"/>
                    <a:pt x="122" y="64"/>
                    <a:pt x="121" y="67"/>
                  </a:cubicBezTo>
                  <a:cubicBezTo>
                    <a:pt x="120" y="68"/>
                    <a:pt x="122" y="70"/>
                    <a:pt x="122" y="71"/>
                  </a:cubicBezTo>
                  <a:cubicBezTo>
                    <a:pt x="122" y="74"/>
                    <a:pt x="122" y="74"/>
                    <a:pt x="12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" name="Freeform 347">
              <a:extLst>
                <a:ext uri="{FF2B5EF4-FFF2-40B4-BE49-F238E27FC236}">
                  <a16:creationId xmlns:a16="http://schemas.microsoft.com/office/drawing/2014/main" id="{B4ACD00B-6820-4725-9D46-65818A9D8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6425" y="2070105"/>
              <a:ext cx="69850" cy="47625"/>
            </a:xfrm>
            <a:custGeom>
              <a:avLst/>
              <a:gdLst>
                <a:gd name="T0" fmla="*/ 1 w 22"/>
                <a:gd name="T1" fmla="*/ 8 h 15"/>
                <a:gd name="T2" fmla="*/ 2 w 22"/>
                <a:gd name="T3" fmla="*/ 5 h 15"/>
                <a:gd name="T4" fmla="*/ 5 w 22"/>
                <a:gd name="T5" fmla="*/ 4 h 15"/>
                <a:gd name="T6" fmla="*/ 6 w 22"/>
                <a:gd name="T7" fmla="*/ 2 h 15"/>
                <a:gd name="T8" fmla="*/ 10 w 22"/>
                <a:gd name="T9" fmla="*/ 1 h 15"/>
                <a:gd name="T10" fmla="*/ 12 w 22"/>
                <a:gd name="T11" fmla="*/ 0 h 15"/>
                <a:gd name="T12" fmla="*/ 17 w 22"/>
                <a:gd name="T13" fmla="*/ 3 h 15"/>
                <a:gd name="T14" fmla="*/ 15 w 22"/>
                <a:gd name="T15" fmla="*/ 6 h 15"/>
                <a:gd name="T16" fmla="*/ 19 w 22"/>
                <a:gd name="T17" fmla="*/ 7 h 15"/>
                <a:gd name="T18" fmla="*/ 17 w 22"/>
                <a:gd name="T19" fmla="*/ 9 h 15"/>
                <a:gd name="T20" fmla="*/ 21 w 22"/>
                <a:gd name="T21" fmla="*/ 9 h 15"/>
                <a:gd name="T22" fmla="*/ 21 w 22"/>
                <a:gd name="T23" fmla="*/ 11 h 15"/>
                <a:gd name="T24" fmla="*/ 22 w 22"/>
                <a:gd name="T25" fmla="*/ 14 h 15"/>
                <a:gd name="T26" fmla="*/ 17 w 22"/>
                <a:gd name="T27" fmla="*/ 14 h 15"/>
                <a:gd name="T28" fmla="*/ 11 w 22"/>
                <a:gd name="T29" fmla="*/ 13 h 15"/>
                <a:gd name="T30" fmla="*/ 8 w 22"/>
                <a:gd name="T31" fmla="*/ 10 h 15"/>
                <a:gd name="T32" fmla="*/ 3 w 22"/>
                <a:gd name="T33" fmla="*/ 10 h 15"/>
                <a:gd name="T34" fmla="*/ 1 w 22"/>
                <a:gd name="T35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15">
                  <a:moveTo>
                    <a:pt x="1" y="8"/>
                  </a:moveTo>
                  <a:cubicBezTo>
                    <a:pt x="1" y="8"/>
                    <a:pt x="1" y="6"/>
                    <a:pt x="2" y="5"/>
                  </a:cubicBezTo>
                  <a:cubicBezTo>
                    <a:pt x="2" y="5"/>
                    <a:pt x="5" y="5"/>
                    <a:pt x="5" y="4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7" y="2"/>
                    <a:pt x="9" y="1"/>
                    <a:pt x="10" y="1"/>
                  </a:cubicBezTo>
                  <a:cubicBezTo>
                    <a:pt x="11" y="1"/>
                    <a:pt x="10" y="0"/>
                    <a:pt x="12" y="0"/>
                  </a:cubicBezTo>
                  <a:cubicBezTo>
                    <a:pt x="13" y="0"/>
                    <a:pt x="16" y="2"/>
                    <a:pt x="17" y="3"/>
                  </a:cubicBezTo>
                  <a:cubicBezTo>
                    <a:pt x="15" y="4"/>
                    <a:pt x="15" y="4"/>
                    <a:pt x="15" y="6"/>
                  </a:cubicBezTo>
                  <a:cubicBezTo>
                    <a:pt x="15" y="7"/>
                    <a:pt x="18" y="7"/>
                    <a:pt x="19" y="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9" y="8"/>
                    <a:pt x="20" y="8"/>
                    <a:pt x="21" y="9"/>
                  </a:cubicBezTo>
                  <a:cubicBezTo>
                    <a:pt x="22" y="9"/>
                    <a:pt x="21" y="10"/>
                    <a:pt x="21" y="11"/>
                  </a:cubicBezTo>
                  <a:cubicBezTo>
                    <a:pt x="21" y="12"/>
                    <a:pt x="22" y="13"/>
                    <a:pt x="22" y="14"/>
                  </a:cubicBezTo>
                  <a:cubicBezTo>
                    <a:pt x="20" y="14"/>
                    <a:pt x="19" y="15"/>
                    <a:pt x="17" y="14"/>
                  </a:cubicBezTo>
                  <a:cubicBezTo>
                    <a:pt x="15" y="13"/>
                    <a:pt x="14" y="13"/>
                    <a:pt x="11" y="13"/>
                  </a:cubicBezTo>
                  <a:cubicBezTo>
                    <a:pt x="9" y="14"/>
                    <a:pt x="9" y="12"/>
                    <a:pt x="8" y="10"/>
                  </a:cubicBezTo>
                  <a:cubicBezTo>
                    <a:pt x="7" y="9"/>
                    <a:pt x="4" y="10"/>
                    <a:pt x="3" y="10"/>
                  </a:cubicBezTo>
                  <a:cubicBezTo>
                    <a:pt x="2" y="10"/>
                    <a:pt x="0" y="8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" name="Freeform 348">
              <a:extLst>
                <a:ext uri="{FF2B5EF4-FFF2-40B4-BE49-F238E27FC236}">
                  <a16:creationId xmlns:a16="http://schemas.microsoft.com/office/drawing/2014/main" id="{96CFE13E-94A8-4E5B-A570-C95F3A884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188" y="2463806"/>
              <a:ext cx="25400" cy="98425"/>
            </a:xfrm>
            <a:custGeom>
              <a:avLst/>
              <a:gdLst>
                <a:gd name="T0" fmla="*/ 0 w 8"/>
                <a:gd name="T1" fmla="*/ 11 h 31"/>
                <a:gd name="T2" fmla="*/ 1 w 8"/>
                <a:gd name="T3" fmla="*/ 7 h 31"/>
                <a:gd name="T4" fmla="*/ 1 w 8"/>
                <a:gd name="T5" fmla="*/ 5 h 31"/>
                <a:gd name="T6" fmla="*/ 2 w 8"/>
                <a:gd name="T7" fmla="*/ 5 h 31"/>
                <a:gd name="T8" fmla="*/ 2 w 8"/>
                <a:gd name="T9" fmla="*/ 2 h 31"/>
                <a:gd name="T10" fmla="*/ 4 w 8"/>
                <a:gd name="T11" fmla="*/ 5 h 31"/>
                <a:gd name="T12" fmla="*/ 4 w 8"/>
                <a:gd name="T13" fmla="*/ 10 h 31"/>
                <a:gd name="T14" fmla="*/ 5 w 8"/>
                <a:gd name="T15" fmla="*/ 12 h 31"/>
                <a:gd name="T16" fmla="*/ 6 w 8"/>
                <a:gd name="T17" fmla="*/ 16 h 31"/>
                <a:gd name="T18" fmla="*/ 8 w 8"/>
                <a:gd name="T19" fmla="*/ 22 h 31"/>
                <a:gd name="T20" fmla="*/ 5 w 8"/>
                <a:gd name="T21" fmla="*/ 19 h 31"/>
                <a:gd name="T22" fmla="*/ 3 w 8"/>
                <a:gd name="T23" fmla="*/ 23 h 31"/>
                <a:gd name="T24" fmla="*/ 4 w 8"/>
                <a:gd name="T25" fmla="*/ 26 h 31"/>
                <a:gd name="T26" fmla="*/ 5 w 8"/>
                <a:gd name="T27" fmla="*/ 30 h 31"/>
                <a:gd name="T28" fmla="*/ 3 w 8"/>
                <a:gd name="T29" fmla="*/ 28 h 31"/>
                <a:gd name="T30" fmla="*/ 1 w 8"/>
                <a:gd name="T31" fmla="*/ 31 h 31"/>
                <a:gd name="T32" fmla="*/ 1 w 8"/>
                <a:gd name="T33" fmla="*/ 27 h 31"/>
                <a:gd name="T34" fmla="*/ 1 w 8"/>
                <a:gd name="T35" fmla="*/ 25 h 31"/>
                <a:gd name="T36" fmla="*/ 1 w 8"/>
                <a:gd name="T37" fmla="*/ 22 h 31"/>
                <a:gd name="T38" fmla="*/ 1 w 8"/>
                <a:gd name="T39" fmla="*/ 19 h 31"/>
                <a:gd name="T40" fmla="*/ 1 w 8"/>
                <a:gd name="T41" fmla="*/ 14 h 31"/>
                <a:gd name="T42" fmla="*/ 0 w 8"/>
                <a:gd name="T43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31">
                  <a:moveTo>
                    <a:pt x="0" y="11"/>
                  </a:moveTo>
                  <a:cubicBezTo>
                    <a:pt x="1" y="9"/>
                    <a:pt x="1" y="8"/>
                    <a:pt x="1" y="7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4" y="0"/>
                    <a:pt x="3" y="3"/>
                    <a:pt x="4" y="5"/>
                  </a:cubicBezTo>
                  <a:cubicBezTo>
                    <a:pt x="5" y="7"/>
                    <a:pt x="3" y="8"/>
                    <a:pt x="4" y="10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5" y="15"/>
                    <a:pt x="6" y="16"/>
                  </a:cubicBezTo>
                  <a:cubicBezTo>
                    <a:pt x="6" y="18"/>
                    <a:pt x="7" y="20"/>
                    <a:pt x="8" y="22"/>
                  </a:cubicBezTo>
                  <a:cubicBezTo>
                    <a:pt x="7" y="22"/>
                    <a:pt x="7" y="19"/>
                    <a:pt x="5" y="19"/>
                  </a:cubicBezTo>
                  <a:cubicBezTo>
                    <a:pt x="3" y="20"/>
                    <a:pt x="3" y="20"/>
                    <a:pt x="3" y="23"/>
                  </a:cubicBezTo>
                  <a:cubicBezTo>
                    <a:pt x="2" y="24"/>
                    <a:pt x="3" y="25"/>
                    <a:pt x="4" y="26"/>
                  </a:cubicBezTo>
                  <a:cubicBezTo>
                    <a:pt x="4" y="27"/>
                    <a:pt x="6" y="29"/>
                    <a:pt x="5" y="30"/>
                  </a:cubicBezTo>
                  <a:cubicBezTo>
                    <a:pt x="5" y="29"/>
                    <a:pt x="4" y="28"/>
                    <a:pt x="3" y="28"/>
                  </a:cubicBezTo>
                  <a:cubicBezTo>
                    <a:pt x="2" y="28"/>
                    <a:pt x="2" y="30"/>
                    <a:pt x="1" y="31"/>
                  </a:cubicBezTo>
                  <a:cubicBezTo>
                    <a:pt x="1" y="29"/>
                    <a:pt x="1" y="29"/>
                    <a:pt x="1" y="27"/>
                  </a:cubicBezTo>
                  <a:cubicBezTo>
                    <a:pt x="1" y="26"/>
                    <a:pt x="0" y="25"/>
                    <a:pt x="1" y="25"/>
                  </a:cubicBezTo>
                  <a:cubicBezTo>
                    <a:pt x="1" y="24"/>
                    <a:pt x="1" y="24"/>
                    <a:pt x="1" y="22"/>
                  </a:cubicBezTo>
                  <a:cubicBezTo>
                    <a:pt x="1" y="20"/>
                    <a:pt x="0" y="20"/>
                    <a:pt x="1" y="19"/>
                  </a:cubicBezTo>
                  <a:cubicBezTo>
                    <a:pt x="2" y="17"/>
                    <a:pt x="1" y="15"/>
                    <a:pt x="1" y="14"/>
                  </a:cubicBezTo>
                  <a:cubicBezTo>
                    <a:pt x="3" y="12"/>
                    <a:pt x="0" y="1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" name="Freeform 349">
              <a:extLst>
                <a:ext uri="{FF2B5EF4-FFF2-40B4-BE49-F238E27FC236}">
                  <a16:creationId xmlns:a16="http://schemas.microsoft.com/office/drawing/2014/main" id="{5395738D-46BF-41ED-AF43-3005FB5645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349" y="2076455"/>
              <a:ext cx="50800" cy="15875"/>
            </a:xfrm>
            <a:custGeom>
              <a:avLst/>
              <a:gdLst>
                <a:gd name="T0" fmla="*/ 3 w 16"/>
                <a:gd name="T1" fmla="*/ 3 h 5"/>
                <a:gd name="T2" fmla="*/ 0 w 16"/>
                <a:gd name="T3" fmla="*/ 2 h 5"/>
                <a:gd name="T4" fmla="*/ 8 w 16"/>
                <a:gd name="T5" fmla="*/ 1 h 5"/>
                <a:gd name="T6" fmla="*/ 12 w 16"/>
                <a:gd name="T7" fmla="*/ 0 h 5"/>
                <a:gd name="T8" fmla="*/ 16 w 16"/>
                <a:gd name="T9" fmla="*/ 2 h 5"/>
                <a:gd name="T10" fmla="*/ 9 w 16"/>
                <a:gd name="T11" fmla="*/ 3 h 5"/>
                <a:gd name="T12" fmla="*/ 10 w 16"/>
                <a:gd name="T13" fmla="*/ 5 h 5"/>
                <a:gd name="T14" fmla="*/ 4 w 16"/>
                <a:gd name="T15" fmla="*/ 4 h 5"/>
                <a:gd name="T16" fmla="*/ 8 w 16"/>
                <a:gd name="T17" fmla="*/ 2 h 5"/>
                <a:gd name="T18" fmla="*/ 3 w 16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5">
                  <a:moveTo>
                    <a:pt x="3" y="3"/>
                  </a:moveTo>
                  <a:cubicBezTo>
                    <a:pt x="2" y="3"/>
                    <a:pt x="1" y="2"/>
                    <a:pt x="0" y="2"/>
                  </a:cubicBezTo>
                  <a:cubicBezTo>
                    <a:pt x="3" y="1"/>
                    <a:pt x="5" y="0"/>
                    <a:pt x="8" y="1"/>
                  </a:cubicBezTo>
                  <a:cubicBezTo>
                    <a:pt x="10" y="1"/>
                    <a:pt x="11" y="1"/>
                    <a:pt x="12" y="0"/>
                  </a:cubicBezTo>
                  <a:cubicBezTo>
                    <a:pt x="14" y="0"/>
                    <a:pt x="15" y="1"/>
                    <a:pt x="16" y="2"/>
                  </a:cubicBezTo>
                  <a:cubicBezTo>
                    <a:pt x="14" y="2"/>
                    <a:pt x="12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8" y="5"/>
                    <a:pt x="6" y="5"/>
                    <a:pt x="4" y="4"/>
                  </a:cubicBezTo>
                  <a:cubicBezTo>
                    <a:pt x="5" y="3"/>
                    <a:pt x="6" y="3"/>
                    <a:pt x="8" y="2"/>
                  </a:cubicBezTo>
                  <a:cubicBezTo>
                    <a:pt x="6" y="2"/>
                    <a:pt x="5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" name="Freeform 350">
              <a:extLst>
                <a:ext uri="{FF2B5EF4-FFF2-40B4-BE49-F238E27FC236}">
                  <a16:creationId xmlns:a16="http://schemas.microsoft.com/office/drawing/2014/main" id="{573B0ED8-E563-45E1-956B-645D9D1FC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26" y="3275020"/>
              <a:ext cx="47625" cy="73025"/>
            </a:xfrm>
            <a:custGeom>
              <a:avLst/>
              <a:gdLst>
                <a:gd name="T0" fmla="*/ 13 w 15"/>
                <a:gd name="T1" fmla="*/ 14 h 23"/>
                <a:gd name="T2" fmla="*/ 12 w 15"/>
                <a:gd name="T3" fmla="*/ 15 h 23"/>
                <a:gd name="T4" fmla="*/ 10 w 15"/>
                <a:gd name="T5" fmla="*/ 16 h 23"/>
                <a:gd name="T6" fmla="*/ 8 w 15"/>
                <a:gd name="T7" fmla="*/ 21 h 23"/>
                <a:gd name="T8" fmla="*/ 5 w 15"/>
                <a:gd name="T9" fmla="*/ 21 h 23"/>
                <a:gd name="T10" fmla="*/ 6 w 15"/>
                <a:gd name="T11" fmla="*/ 17 h 23"/>
                <a:gd name="T12" fmla="*/ 5 w 15"/>
                <a:gd name="T13" fmla="*/ 17 h 23"/>
                <a:gd name="T14" fmla="*/ 3 w 15"/>
                <a:gd name="T15" fmla="*/ 15 h 23"/>
                <a:gd name="T16" fmla="*/ 5 w 15"/>
                <a:gd name="T17" fmla="*/ 12 h 23"/>
                <a:gd name="T18" fmla="*/ 5 w 15"/>
                <a:gd name="T19" fmla="*/ 8 h 23"/>
                <a:gd name="T20" fmla="*/ 2 w 15"/>
                <a:gd name="T21" fmla="*/ 3 h 23"/>
                <a:gd name="T22" fmla="*/ 2 w 15"/>
                <a:gd name="T23" fmla="*/ 4 h 23"/>
                <a:gd name="T24" fmla="*/ 0 w 15"/>
                <a:gd name="T25" fmla="*/ 0 h 23"/>
                <a:gd name="T26" fmla="*/ 3 w 15"/>
                <a:gd name="T27" fmla="*/ 2 h 23"/>
                <a:gd name="T28" fmla="*/ 4 w 15"/>
                <a:gd name="T29" fmla="*/ 5 h 23"/>
                <a:gd name="T30" fmla="*/ 5 w 15"/>
                <a:gd name="T31" fmla="*/ 6 h 23"/>
                <a:gd name="T32" fmla="*/ 5 w 15"/>
                <a:gd name="T33" fmla="*/ 8 h 23"/>
                <a:gd name="T34" fmla="*/ 7 w 15"/>
                <a:gd name="T35" fmla="*/ 7 h 23"/>
                <a:gd name="T36" fmla="*/ 9 w 15"/>
                <a:gd name="T37" fmla="*/ 10 h 23"/>
                <a:gd name="T38" fmla="*/ 13 w 15"/>
                <a:gd name="T39" fmla="*/ 10 h 23"/>
                <a:gd name="T40" fmla="*/ 13 w 15"/>
                <a:gd name="T4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3">
                  <a:moveTo>
                    <a:pt x="13" y="14"/>
                  </a:moveTo>
                  <a:cubicBezTo>
                    <a:pt x="13" y="14"/>
                    <a:pt x="13" y="15"/>
                    <a:pt x="12" y="15"/>
                  </a:cubicBezTo>
                  <a:cubicBezTo>
                    <a:pt x="12" y="14"/>
                    <a:pt x="10" y="14"/>
                    <a:pt x="10" y="16"/>
                  </a:cubicBezTo>
                  <a:cubicBezTo>
                    <a:pt x="11" y="17"/>
                    <a:pt x="9" y="19"/>
                    <a:pt x="8" y="21"/>
                  </a:cubicBezTo>
                  <a:cubicBezTo>
                    <a:pt x="7" y="23"/>
                    <a:pt x="6" y="22"/>
                    <a:pt x="5" y="21"/>
                  </a:cubicBezTo>
                  <a:cubicBezTo>
                    <a:pt x="5" y="20"/>
                    <a:pt x="7" y="19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6"/>
                    <a:pt x="3" y="16"/>
                    <a:pt x="3" y="15"/>
                  </a:cubicBezTo>
                  <a:cubicBezTo>
                    <a:pt x="4" y="14"/>
                    <a:pt x="5" y="14"/>
                    <a:pt x="5" y="12"/>
                  </a:cubicBezTo>
                  <a:cubicBezTo>
                    <a:pt x="6" y="11"/>
                    <a:pt x="5" y="9"/>
                    <a:pt x="5" y="8"/>
                  </a:cubicBezTo>
                  <a:cubicBezTo>
                    <a:pt x="4" y="9"/>
                    <a:pt x="3" y="4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1" y="3"/>
                    <a:pt x="1" y="2"/>
                    <a:pt x="0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5" y="3"/>
                    <a:pt x="4" y="3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6" y="9"/>
                    <a:pt x="7" y="8"/>
                    <a:pt x="7" y="7"/>
                  </a:cubicBezTo>
                  <a:cubicBezTo>
                    <a:pt x="8" y="8"/>
                    <a:pt x="7" y="10"/>
                    <a:pt x="9" y="10"/>
                  </a:cubicBezTo>
                  <a:cubicBezTo>
                    <a:pt x="11" y="11"/>
                    <a:pt x="11" y="11"/>
                    <a:pt x="13" y="10"/>
                  </a:cubicBezTo>
                  <a:cubicBezTo>
                    <a:pt x="15" y="10"/>
                    <a:pt x="14" y="13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" name="Freeform 351">
              <a:extLst>
                <a:ext uri="{FF2B5EF4-FFF2-40B4-BE49-F238E27FC236}">
                  <a16:creationId xmlns:a16="http://schemas.microsoft.com/office/drawing/2014/main" id="{70F84ABB-EC47-4513-8889-7A4A061CA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13" y="3041657"/>
              <a:ext cx="44450" cy="9525"/>
            </a:xfrm>
            <a:custGeom>
              <a:avLst/>
              <a:gdLst>
                <a:gd name="T0" fmla="*/ 14 w 14"/>
                <a:gd name="T1" fmla="*/ 1 h 3"/>
                <a:gd name="T2" fmla="*/ 9 w 14"/>
                <a:gd name="T3" fmla="*/ 2 h 3"/>
                <a:gd name="T4" fmla="*/ 7 w 14"/>
                <a:gd name="T5" fmla="*/ 2 h 3"/>
                <a:gd name="T6" fmla="*/ 6 w 14"/>
                <a:gd name="T7" fmla="*/ 3 h 3"/>
                <a:gd name="T8" fmla="*/ 4 w 14"/>
                <a:gd name="T9" fmla="*/ 3 h 3"/>
                <a:gd name="T10" fmla="*/ 2 w 14"/>
                <a:gd name="T11" fmla="*/ 1 h 3"/>
                <a:gd name="T12" fmla="*/ 6 w 14"/>
                <a:gd name="T13" fmla="*/ 2 h 3"/>
                <a:gd name="T14" fmla="*/ 8 w 14"/>
                <a:gd name="T15" fmla="*/ 2 h 3"/>
                <a:gd name="T16" fmla="*/ 10 w 14"/>
                <a:gd name="T17" fmla="*/ 1 h 3"/>
                <a:gd name="T18" fmla="*/ 14 w 14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">
                  <a:moveTo>
                    <a:pt x="14" y="1"/>
                  </a:moveTo>
                  <a:cubicBezTo>
                    <a:pt x="13" y="2"/>
                    <a:pt x="10" y="2"/>
                    <a:pt x="9" y="2"/>
                  </a:cubicBezTo>
                  <a:cubicBezTo>
                    <a:pt x="8" y="2"/>
                    <a:pt x="8" y="3"/>
                    <a:pt x="7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2"/>
                    <a:pt x="4" y="3"/>
                  </a:cubicBezTo>
                  <a:cubicBezTo>
                    <a:pt x="4" y="2"/>
                    <a:pt x="0" y="3"/>
                    <a:pt x="2" y="1"/>
                  </a:cubicBezTo>
                  <a:cubicBezTo>
                    <a:pt x="3" y="0"/>
                    <a:pt x="5" y="2"/>
                    <a:pt x="6" y="2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1" y="1"/>
                    <a:pt x="12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" name="Freeform 352">
              <a:extLst>
                <a:ext uri="{FF2B5EF4-FFF2-40B4-BE49-F238E27FC236}">
                  <a16:creationId xmlns:a16="http://schemas.microsoft.com/office/drawing/2014/main" id="{C7179888-298F-4894-90DD-E7888EC1E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160" y="2211393"/>
              <a:ext cx="139700" cy="73025"/>
            </a:xfrm>
            <a:custGeom>
              <a:avLst/>
              <a:gdLst>
                <a:gd name="T0" fmla="*/ 38 w 44"/>
                <a:gd name="T1" fmla="*/ 18 h 23"/>
                <a:gd name="T2" fmla="*/ 37 w 44"/>
                <a:gd name="T3" fmla="*/ 18 h 23"/>
                <a:gd name="T4" fmla="*/ 38 w 44"/>
                <a:gd name="T5" fmla="*/ 20 h 23"/>
                <a:gd name="T6" fmla="*/ 41 w 44"/>
                <a:gd name="T7" fmla="*/ 19 h 23"/>
                <a:gd name="T8" fmla="*/ 41 w 44"/>
                <a:gd name="T9" fmla="*/ 21 h 23"/>
                <a:gd name="T10" fmla="*/ 39 w 44"/>
                <a:gd name="T11" fmla="*/ 22 h 23"/>
                <a:gd name="T12" fmla="*/ 33 w 44"/>
                <a:gd name="T13" fmla="*/ 21 h 23"/>
                <a:gd name="T14" fmla="*/ 34 w 44"/>
                <a:gd name="T15" fmla="*/ 21 h 23"/>
                <a:gd name="T16" fmla="*/ 30 w 44"/>
                <a:gd name="T17" fmla="*/ 20 h 23"/>
                <a:gd name="T18" fmla="*/ 31 w 44"/>
                <a:gd name="T19" fmla="*/ 19 h 23"/>
                <a:gd name="T20" fmla="*/ 29 w 44"/>
                <a:gd name="T21" fmla="*/ 20 h 23"/>
                <a:gd name="T22" fmla="*/ 27 w 44"/>
                <a:gd name="T23" fmla="*/ 21 h 23"/>
                <a:gd name="T24" fmla="*/ 23 w 44"/>
                <a:gd name="T25" fmla="*/ 23 h 23"/>
                <a:gd name="T26" fmla="*/ 16 w 44"/>
                <a:gd name="T27" fmla="*/ 23 h 23"/>
                <a:gd name="T28" fmla="*/ 13 w 44"/>
                <a:gd name="T29" fmla="*/ 20 h 23"/>
                <a:gd name="T30" fmla="*/ 4 w 44"/>
                <a:gd name="T31" fmla="*/ 16 h 23"/>
                <a:gd name="T32" fmla="*/ 12 w 44"/>
                <a:gd name="T33" fmla="*/ 15 h 23"/>
                <a:gd name="T34" fmla="*/ 16 w 44"/>
                <a:gd name="T35" fmla="*/ 16 h 23"/>
                <a:gd name="T36" fmla="*/ 17 w 44"/>
                <a:gd name="T37" fmla="*/ 15 h 23"/>
                <a:gd name="T38" fmla="*/ 10 w 44"/>
                <a:gd name="T39" fmla="*/ 13 h 23"/>
                <a:gd name="T40" fmla="*/ 5 w 44"/>
                <a:gd name="T41" fmla="*/ 13 h 23"/>
                <a:gd name="T42" fmla="*/ 2 w 44"/>
                <a:gd name="T43" fmla="*/ 12 h 23"/>
                <a:gd name="T44" fmla="*/ 7 w 44"/>
                <a:gd name="T45" fmla="*/ 9 h 23"/>
                <a:gd name="T46" fmla="*/ 2 w 44"/>
                <a:gd name="T47" fmla="*/ 10 h 23"/>
                <a:gd name="T48" fmla="*/ 3 w 44"/>
                <a:gd name="T49" fmla="*/ 9 h 23"/>
                <a:gd name="T50" fmla="*/ 0 w 44"/>
                <a:gd name="T51" fmla="*/ 9 h 23"/>
                <a:gd name="T52" fmla="*/ 2 w 44"/>
                <a:gd name="T53" fmla="*/ 5 h 23"/>
                <a:gd name="T54" fmla="*/ 1 w 44"/>
                <a:gd name="T55" fmla="*/ 5 h 23"/>
                <a:gd name="T56" fmla="*/ 8 w 44"/>
                <a:gd name="T57" fmla="*/ 1 h 23"/>
                <a:gd name="T58" fmla="*/ 12 w 44"/>
                <a:gd name="T59" fmla="*/ 1 h 23"/>
                <a:gd name="T60" fmla="*/ 11 w 44"/>
                <a:gd name="T61" fmla="*/ 4 h 23"/>
                <a:gd name="T62" fmla="*/ 13 w 44"/>
                <a:gd name="T63" fmla="*/ 4 h 23"/>
                <a:gd name="T64" fmla="*/ 14 w 44"/>
                <a:gd name="T65" fmla="*/ 2 h 23"/>
                <a:gd name="T66" fmla="*/ 19 w 44"/>
                <a:gd name="T67" fmla="*/ 4 h 23"/>
                <a:gd name="T68" fmla="*/ 18 w 44"/>
                <a:gd name="T69" fmla="*/ 5 h 23"/>
                <a:gd name="T70" fmla="*/ 20 w 44"/>
                <a:gd name="T71" fmla="*/ 4 h 23"/>
                <a:gd name="T72" fmla="*/ 22 w 44"/>
                <a:gd name="T73" fmla="*/ 5 h 23"/>
                <a:gd name="T74" fmla="*/ 20 w 44"/>
                <a:gd name="T75" fmla="*/ 2 h 23"/>
                <a:gd name="T76" fmla="*/ 25 w 44"/>
                <a:gd name="T77" fmla="*/ 4 h 23"/>
                <a:gd name="T78" fmla="*/ 26 w 44"/>
                <a:gd name="T79" fmla="*/ 8 h 23"/>
                <a:gd name="T80" fmla="*/ 28 w 44"/>
                <a:gd name="T81" fmla="*/ 8 h 23"/>
                <a:gd name="T82" fmla="*/ 27 w 44"/>
                <a:gd name="T83" fmla="*/ 4 h 23"/>
                <a:gd name="T84" fmla="*/ 26 w 44"/>
                <a:gd name="T85" fmla="*/ 2 h 23"/>
                <a:gd name="T86" fmla="*/ 26 w 44"/>
                <a:gd name="T87" fmla="*/ 0 h 23"/>
                <a:gd name="T88" fmla="*/ 29 w 44"/>
                <a:gd name="T89" fmla="*/ 1 h 23"/>
                <a:gd name="T90" fmla="*/ 31 w 44"/>
                <a:gd name="T91" fmla="*/ 2 h 23"/>
                <a:gd name="T92" fmla="*/ 35 w 44"/>
                <a:gd name="T93" fmla="*/ 9 h 23"/>
                <a:gd name="T94" fmla="*/ 35 w 44"/>
                <a:gd name="T95" fmla="*/ 12 h 23"/>
                <a:gd name="T96" fmla="*/ 38 w 44"/>
                <a:gd name="T97" fmla="*/ 14 h 23"/>
                <a:gd name="T98" fmla="*/ 43 w 44"/>
                <a:gd name="T99" fmla="*/ 16 h 23"/>
                <a:gd name="T100" fmla="*/ 42 w 44"/>
                <a:gd name="T101" fmla="*/ 17 h 23"/>
                <a:gd name="T102" fmla="*/ 42 w 44"/>
                <a:gd name="T103" fmla="*/ 18 h 23"/>
                <a:gd name="T104" fmla="*/ 39 w 44"/>
                <a:gd name="T105" fmla="*/ 19 h 23"/>
                <a:gd name="T106" fmla="*/ 38 w 44"/>
                <a:gd name="T107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" h="23">
                  <a:moveTo>
                    <a:pt x="38" y="18"/>
                  </a:moveTo>
                  <a:cubicBezTo>
                    <a:pt x="38" y="18"/>
                    <a:pt x="38" y="18"/>
                    <a:pt x="37" y="18"/>
                  </a:cubicBezTo>
                  <a:cubicBezTo>
                    <a:pt x="38" y="19"/>
                    <a:pt x="38" y="20"/>
                    <a:pt x="38" y="20"/>
                  </a:cubicBezTo>
                  <a:cubicBezTo>
                    <a:pt x="39" y="20"/>
                    <a:pt x="40" y="19"/>
                    <a:pt x="41" y="19"/>
                  </a:cubicBezTo>
                  <a:cubicBezTo>
                    <a:pt x="40" y="20"/>
                    <a:pt x="41" y="20"/>
                    <a:pt x="41" y="21"/>
                  </a:cubicBezTo>
                  <a:cubicBezTo>
                    <a:pt x="41" y="22"/>
                    <a:pt x="39" y="22"/>
                    <a:pt x="39" y="22"/>
                  </a:cubicBezTo>
                  <a:cubicBezTo>
                    <a:pt x="37" y="22"/>
                    <a:pt x="35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3" y="21"/>
                    <a:pt x="32" y="20"/>
                    <a:pt x="30" y="20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cubicBezTo>
                    <a:pt x="25" y="21"/>
                    <a:pt x="24" y="23"/>
                    <a:pt x="23" y="23"/>
                  </a:cubicBezTo>
                  <a:cubicBezTo>
                    <a:pt x="20" y="23"/>
                    <a:pt x="18" y="23"/>
                    <a:pt x="16" y="23"/>
                  </a:cubicBezTo>
                  <a:cubicBezTo>
                    <a:pt x="14" y="23"/>
                    <a:pt x="13" y="22"/>
                    <a:pt x="13" y="20"/>
                  </a:cubicBezTo>
                  <a:cubicBezTo>
                    <a:pt x="10" y="20"/>
                    <a:pt x="6" y="21"/>
                    <a:pt x="4" y="16"/>
                  </a:cubicBezTo>
                  <a:cubicBezTo>
                    <a:pt x="7" y="16"/>
                    <a:pt x="9" y="15"/>
                    <a:pt x="12" y="15"/>
                  </a:cubicBezTo>
                  <a:cubicBezTo>
                    <a:pt x="13" y="15"/>
                    <a:pt x="14" y="16"/>
                    <a:pt x="16" y="16"/>
                  </a:cubicBezTo>
                  <a:cubicBezTo>
                    <a:pt x="16" y="16"/>
                    <a:pt x="19" y="15"/>
                    <a:pt x="17" y="15"/>
                  </a:cubicBezTo>
                  <a:cubicBezTo>
                    <a:pt x="15" y="14"/>
                    <a:pt x="13" y="13"/>
                    <a:pt x="10" y="13"/>
                  </a:cubicBezTo>
                  <a:cubicBezTo>
                    <a:pt x="8" y="13"/>
                    <a:pt x="6" y="13"/>
                    <a:pt x="5" y="13"/>
                  </a:cubicBezTo>
                  <a:cubicBezTo>
                    <a:pt x="3" y="13"/>
                    <a:pt x="3" y="13"/>
                    <a:pt x="2" y="12"/>
                  </a:cubicBezTo>
                  <a:cubicBezTo>
                    <a:pt x="4" y="11"/>
                    <a:pt x="5" y="10"/>
                    <a:pt x="7" y="9"/>
                  </a:cubicBezTo>
                  <a:cubicBezTo>
                    <a:pt x="6" y="9"/>
                    <a:pt x="4" y="10"/>
                    <a:pt x="2" y="10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1" y="6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4" y="3"/>
                    <a:pt x="6" y="2"/>
                    <a:pt x="8" y="1"/>
                  </a:cubicBezTo>
                  <a:cubicBezTo>
                    <a:pt x="10" y="0"/>
                    <a:pt x="10" y="0"/>
                    <a:pt x="12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4" y="4"/>
                    <a:pt x="14" y="2"/>
                    <a:pt x="14" y="2"/>
                  </a:cubicBezTo>
                  <a:cubicBezTo>
                    <a:pt x="15" y="2"/>
                    <a:pt x="18" y="4"/>
                    <a:pt x="19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20" y="4"/>
                  </a:cubicBezTo>
                  <a:cubicBezTo>
                    <a:pt x="20" y="4"/>
                    <a:pt x="22" y="4"/>
                    <a:pt x="22" y="5"/>
                  </a:cubicBezTo>
                  <a:cubicBezTo>
                    <a:pt x="22" y="4"/>
                    <a:pt x="21" y="3"/>
                    <a:pt x="20" y="2"/>
                  </a:cubicBezTo>
                  <a:cubicBezTo>
                    <a:pt x="21" y="2"/>
                    <a:pt x="24" y="2"/>
                    <a:pt x="25" y="4"/>
                  </a:cubicBezTo>
                  <a:cubicBezTo>
                    <a:pt x="25" y="5"/>
                    <a:pt x="26" y="7"/>
                    <a:pt x="26" y="8"/>
                  </a:cubicBezTo>
                  <a:cubicBezTo>
                    <a:pt x="27" y="9"/>
                    <a:pt x="27" y="8"/>
                    <a:pt x="28" y="8"/>
                  </a:cubicBezTo>
                  <a:cubicBezTo>
                    <a:pt x="28" y="7"/>
                    <a:pt x="27" y="5"/>
                    <a:pt x="27" y="4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6" y="1"/>
                    <a:pt x="27" y="1"/>
                    <a:pt x="26" y="0"/>
                  </a:cubicBezTo>
                  <a:cubicBezTo>
                    <a:pt x="27" y="0"/>
                    <a:pt x="28" y="1"/>
                    <a:pt x="29" y="1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3" y="3"/>
                    <a:pt x="34" y="6"/>
                    <a:pt x="35" y="9"/>
                  </a:cubicBezTo>
                  <a:cubicBezTo>
                    <a:pt x="35" y="10"/>
                    <a:pt x="34" y="11"/>
                    <a:pt x="35" y="12"/>
                  </a:cubicBezTo>
                  <a:cubicBezTo>
                    <a:pt x="35" y="12"/>
                    <a:pt x="37" y="13"/>
                    <a:pt x="38" y="14"/>
                  </a:cubicBezTo>
                  <a:cubicBezTo>
                    <a:pt x="40" y="15"/>
                    <a:pt x="42" y="16"/>
                    <a:pt x="43" y="16"/>
                  </a:cubicBezTo>
                  <a:cubicBezTo>
                    <a:pt x="43" y="17"/>
                    <a:pt x="44" y="20"/>
                    <a:pt x="42" y="17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7"/>
                    <a:pt x="40" y="17"/>
                    <a:pt x="39" y="19"/>
                  </a:cubicBezTo>
                  <a:cubicBezTo>
                    <a:pt x="39" y="19"/>
                    <a:pt x="39" y="18"/>
                    <a:pt x="3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" name="Freeform 353">
              <a:extLst>
                <a:ext uri="{FF2B5EF4-FFF2-40B4-BE49-F238E27FC236}">
                  <a16:creationId xmlns:a16="http://schemas.microsoft.com/office/drawing/2014/main" id="{B39CD749-B466-481B-A691-07A8D197F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538" y="2917832"/>
              <a:ext cx="79375" cy="92075"/>
            </a:xfrm>
            <a:custGeom>
              <a:avLst/>
              <a:gdLst>
                <a:gd name="T0" fmla="*/ 6 w 25"/>
                <a:gd name="T1" fmla="*/ 15 h 29"/>
                <a:gd name="T2" fmla="*/ 6 w 25"/>
                <a:gd name="T3" fmla="*/ 12 h 29"/>
                <a:gd name="T4" fmla="*/ 9 w 25"/>
                <a:gd name="T5" fmla="*/ 10 h 29"/>
                <a:gd name="T6" fmla="*/ 12 w 25"/>
                <a:gd name="T7" fmla="*/ 8 h 29"/>
                <a:gd name="T8" fmla="*/ 15 w 25"/>
                <a:gd name="T9" fmla="*/ 6 h 29"/>
                <a:gd name="T10" fmla="*/ 16 w 25"/>
                <a:gd name="T11" fmla="*/ 3 h 29"/>
                <a:gd name="T12" fmla="*/ 19 w 25"/>
                <a:gd name="T13" fmla="*/ 0 h 29"/>
                <a:gd name="T14" fmla="*/ 22 w 25"/>
                <a:gd name="T15" fmla="*/ 2 h 29"/>
                <a:gd name="T16" fmla="*/ 24 w 25"/>
                <a:gd name="T17" fmla="*/ 4 h 29"/>
                <a:gd name="T18" fmla="*/ 25 w 25"/>
                <a:gd name="T19" fmla="*/ 5 h 29"/>
                <a:gd name="T20" fmla="*/ 22 w 25"/>
                <a:gd name="T21" fmla="*/ 5 h 29"/>
                <a:gd name="T22" fmla="*/ 23 w 25"/>
                <a:gd name="T23" fmla="*/ 7 h 29"/>
                <a:gd name="T24" fmla="*/ 21 w 25"/>
                <a:gd name="T25" fmla="*/ 8 h 29"/>
                <a:gd name="T26" fmla="*/ 21 w 25"/>
                <a:gd name="T27" fmla="*/ 9 h 29"/>
                <a:gd name="T28" fmla="*/ 22 w 25"/>
                <a:gd name="T29" fmla="*/ 12 h 29"/>
                <a:gd name="T30" fmla="*/ 22 w 25"/>
                <a:gd name="T31" fmla="*/ 13 h 29"/>
                <a:gd name="T32" fmla="*/ 23 w 25"/>
                <a:gd name="T33" fmla="*/ 15 h 29"/>
                <a:gd name="T34" fmla="*/ 22 w 25"/>
                <a:gd name="T35" fmla="*/ 16 h 29"/>
                <a:gd name="T36" fmla="*/ 21 w 25"/>
                <a:gd name="T37" fmla="*/ 18 h 29"/>
                <a:gd name="T38" fmla="*/ 19 w 25"/>
                <a:gd name="T39" fmla="*/ 22 h 29"/>
                <a:gd name="T40" fmla="*/ 18 w 25"/>
                <a:gd name="T41" fmla="*/ 24 h 29"/>
                <a:gd name="T42" fmla="*/ 18 w 25"/>
                <a:gd name="T43" fmla="*/ 29 h 29"/>
                <a:gd name="T44" fmla="*/ 17 w 25"/>
                <a:gd name="T45" fmla="*/ 28 h 29"/>
                <a:gd name="T46" fmla="*/ 14 w 25"/>
                <a:gd name="T47" fmla="*/ 29 h 29"/>
                <a:gd name="T48" fmla="*/ 13 w 25"/>
                <a:gd name="T49" fmla="*/ 27 h 29"/>
                <a:gd name="T50" fmla="*/ 12 w 25"/>
                <a:gd name="T51" fmla="*/ 27 h 29"/>
                <a:gd name="T52" fmla="*/ 7 w 25"/>
                <a:gd name="T53" fmla="*/ 28 h 29"/>
                <a:gd name="T54" fmla="*/ 7 w 25"/>
                <a:gd name="T55" fmla="*/ 26 h 29"/>
                <a:gd name="T56" fmla="*/ 4 w 25"/>
                <a:gd name="T57" fmla="*/ 26 h 29"/>
                <a:gd name="T58" fmla="*/ 2 w 25"/>
                <a:gd name="T59" fmla="*/ 21 h 29"/>
                <a:gd name="T60" fmla="*/ 1 w 25"/>
                <a:gd name="T61" fmla="*/ 22 h 29"/>
                <a:gd name="T62" fmla="*/ 1 w 25"/>
                <a:gd name="T63" fmla="*/ 21 h 29"/>
                <a:gd name="T64" fmla="*/ 1 w 25"/>
                <a:gd name="T65" fmla="*/ 20 h 29"/>
                <a:gd name="T66" fmla="*/ 1 w 25"/>
                <a:gd name="T67" fmla="*/ 19 h 29"/>
                <a:gd name="T68" fmla="*/ 1 w 25"/>
                <a:gd name="T69" fmla="*/ 18 h 29"/>
                <a:gd name="T70" fmla="*/ 0 w 25"/>
                <a:gd name="T71" fmla="*/ 17 h 29"/>
                <a:gd name="T72" fmla="*/ 1 w 25"/>
                <a:gd name="T73" fmla="*/ 14 h 29"/>
                <a:gd name="T74" fmla="*/ 2 w 25"/>
                <a:gd name="T75" fmla="*/ 13 h 29"/>
                <a:gd name="T76" fmla="*/ 6 w 25"/>
                <a:gd name="T77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29">
                  <a:moveTo>
                    <a:pt x="6" y="15"/>
                  </a:moveTo>
                  <a:cubicBezTo>
                    <a:pt x="5" y="14"/>
                    <a:pt x="5" y="14"/>
                    <a:pt x="6" y="12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11" y="10"/>
                    <a:pt x="11" y="9"/>
                    <a:pt x="12" y="8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6" y="5"/>
                    <a:pt x="15" y="4"/>
                    <a:pt x="16" y="3"/>
                  </a:cubicBezTo>
                  <a:cubicBezTo>
                    <a:pt x="17" y="3"/>
                    <a:pt x="18" y="0"/>
                    <a:pt x="19" y="0"/>
                  </a:cubicBezTo>
                  <a:cubicBezTo>
                    <a:pt x="20" y="0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4"/>
                    <a:pt x="25" y="4"/>
                    <a:pt x="25" y="5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3" y="6"/>
                    <a:pt x="23" y="6"/>
                    <a:pt x="23" y="7"/>
                  </a:cubicBezTo>
                  <a:cubicBezTo>
                    <a:pt x="23" y="7"/>
                    <a:pt x="21" y="7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1"/>
                    <a:pt x="22" y="12"/>
                  </a:cubicBezTo>
                  <a:cubicBezTo>
                    <a:pt x="22" y="12"/>
                    <a:pt x="22" y="13"/>
                    <a:pt x="22" y="13"/>
                  </a:cubicBezTo>
                  <a:cubicBezTo>
                    <a:pt x="22" y="14"/>
                    <a:pt x="23" y="14"/>
                    <a:pt x="23" y="15"/>
                  </a:cubicBezTo>
                  <a:cubicBezTo>
                    <a:pt x="25" y="16"/>
                    <a:pt x="24" y="16"/>
                    <a:pt x="22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20"/>
                    <a:pt x="21" y="20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8" y="26"/>
                    <a:pt x="18" y="27"/>
                    <a:pt x="18" y="29"/>
                  </a:cubicBezTo>
                  <a:cubicBezTo>
                    <a:pt x="17" y="29"/>
                    <a:pt x="17" y="28"/>
                    <a:pt x="17" y="28"/>
                  </a:cubicBezTo>
                  <a:cubicBezTo>
                    <a:pt x="16" y="28"/>
                    <a:pt x="15" y="29"/>
                    <a:pt x="14" y="29"/>
                  </a:cubicBezTo>
                  <a:cubicBezTo>
                    <a:pt x="14" y="29"/>
                    <a:pt x="14" y="28"/>
                    <a:pt x="13" y="27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0" y="26"/>
                    <a:pt x="9" y="26"/>
                    <a:pt x="7" y="28"/>
                  </a:cubicBezTo>
                  <a:cubicBezTo>
                    <a:pt x="7" y="27"/>
                    <a:pt x="7" y="26"/>
                    <a:pt x="7" y="26"/>
                  </a:cubicBezTo>
                  <a:cubicBezTo>
                    <a:pt x="6" y="26"/>
                    <a:pt x="4" y="27"/>
                    <a:pt x="4" y="26"/>
                  </a:cubicBezTo>
                  <a:cubicBezTo>
                    <a:pt x="3" y="24"/>
                    <a:pt x="4" y="22"/>
                    <a:pt x="2" y="21"/>
                  </a:cubicBezTo>
                  <a:cubicBezTo>
                    <a:pt x="2" y="22"/>
                    <a:pt x="2" y="21"/>
                    <a:pt x="1" y="22"/>
                  </a:cubicBezTo>
                  <a:cubicBezTo>
                    <a:pt x="2" y="21"/>
                    <a:pt x="1" y="21"/>
                    <a:pt x="1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19"/>
                  </a:cubicBezTo>
                  <a:cubicBezTo>
                    <a:pt x="1" y="19"/>
                    <a:pt x="1" y="19"/>
                    <a:pt x="1" y="18"/>
                  </a:cubicBezTo>
                  <a:cubicBezTo>
                    <a:pt x="1" y="18"/>
                    <a:pt x="0" y="17"/>
                    <a:pt x="0" y="17"/>
                  </a:cubicBezTo>
                  <a:cubicBezTo>
                    <a:pt x="1" y="16"/>
                    <a:pt x="1" y="15"/>
                    <a:pt x="1" y="14"/>
                  </a:cubicBezTo>
                  <a:cubicBezTo>
                    <a:pt x="1" y="14"/>
                    <a:pt x="2" y="13"/>
                    <a:pt x="2" y="13"/>
                  </a:cubicBezTo>
                  <a:cubicBezTo>
                    <a:pt x="3" y="15"/>
                    <a:pt x="5" y="15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" name="Freeform 354">
              <a:extLst>
                <a:ext uri="{FF2B5EF4-FFF2-40B4-BE49-F238E27FC236}">
                  <a16:creationId xmlns:a16="http://schemas.microsoft.com/office/drawing/2014/main" id="{04ABF25A-B9A1-4105-8A03-3E16528C6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7563" y="2962282"/>
              <a:ext cx="50800" cy="63500"/>
            </a:xfrm>
            <a:custGeom>
              <a:avLst/>
              <a:gdLst>
                <a:gd name="T0" fmla="*/ 2 w 16"/>
                <a:gd name="T1" fmla="*/ 8 h 20"/>
                <a:gd name="T2" fmla="*/ 3 w 16"/>
                <a:gd name="T3" fmla="*/ 4 h 20"/>
                <a:gd name="T4" fmla="*/ 5 w 16"/>
                <a:gd name="T5" fmla="*/ 1 h 20"/>
                <a:gd name="T6" fmla="*/ 10 w 16"/>
                <a:gd name="T7" fmla="*/ 2 h 20"/>
                <a:gd name="T8" fmla="*/ 11 w 16"/>
                <a:gd name="T9" fmla="*/ 2 h 20"/>
                <a:gd name="T10" fmla="*/ 13 w 16"/>
                <a:gd name="T11" fmla="*/ 2 h 20"/>
                <a:gd name="T12" fmla="*/ 16 w 16"/>
                <a:gd name="T13" fmla="*/ 0 h 20"/>
                <a:gd name="T14" fmla="*/ 11 w 16"/>
                <a:gd name="T15" fmla="*/ 3 h 20"/>
                <a:gd name="T16" fmla="*/ 7 w 16"/>
                <a:gd name="T17" fmla="*/ 3 h 20"/>
                <a:gd name="T18" fmla="*/ 4 w 16"/>
                <a:gd name="T19" fmla="*/ 3 h 20"/>
                <a:gd name="T20" fmla="*/ 7 w 16"/>
                <a:gd name="T21" fmla="*/ 7 h 20"/>
                <a:gd name="T22" fmla="*/ 8 w 16"/>
                <a:gd name="T23" fmla="*/ 7 h 20"/>
                <a:gd name="T24" fmla="*/ 10 w 16"/>
                <a:gd name="T25" fmla="*/ 6 h 20"/>
                <a:gd name="T26" fmla="*/ 12 w 16"/>
                <a:gd name="T27" fmla="*/ 7 h 20"/>
                <a:gd name="T28" fmla="*/ 7 w 16"/>
                <a:gd name="T29" fmla="*/ 9 h 20"/>
                <a:gd name="T30" fmla="*/ 9 w 16"/>
                <a:gd name="T31" fmla="*/ 11 h 20"/>
                <a:gd name="T32" fmla="*/ 9 w 16"/>
                <a:gd name="T33" fmla="*/ 13 h 20"/>
                <a:gd name="T34" fmla="*/ 9 w 16"/>
                <a:gd name="T35" fmla="*/ 14 h 20"/>
                <a:gd name="T36" fmla="*/ 10 w 16"/>
                <a:gd name="T37" fmla="*/ 16 h 20"/>
                <a:gd name="T38" fmla="*/ 9 w 16"/>
                <a:gd name="T39" fmla="*/ 17 h 20"/>
                <a:gd name="T40" fmla="*/ 7 w 16"/>
                <a:gd name="T41" fmla="*/ 16 h 20"/>
                <a:gd name="T42" fmla="*/ 6 w 16"/>
                <a:gd name="T43" fmla="*/ 14 h 20"/>
                <a:gd name="T44" fmla="*/ 6 w 16"/>
                <a:gd name="T45" fmla="*/ 11 h 20"/>
                <a:gd name="T46" fmla="*/ 5 w 16"/>
                <a:gd name="T47" fmla="*/ 13 h 20"/>
                <a:gd name="T48" fmla="*/ 5 w 16"/>
                <a:gd name="T49" fmla="*/ 16 h 20"/>
                <a:gd name="T50" fmla="*/ 4 w 16"/>
                <a:gd name="T51" fmla="*/ 18 h 20"/>
                <a:gd name="T52" fmla="*/ 5 w 16"/>
                <a:gd name="T53" fmla="*/ 19 h 20"/>
                <a:gd name="T54" fmla="*/ 2 w 16"/>
                <a:gd name="T55" fmla="*/ 19 h 20"/>
                <a:gd name="T56" fmla="*/ 3 w 16"/>
                <a:gd name="T57" fmla="*/ 15 h 20"/>
                <a:gd name="T58" fmla="*/ 1 w 16"/>
                <a:gd name="T59" fmla="*/ 13 h 20"/>
                <a:gd name="T60" fmla="*/ 1 w 16"/>
                <a:gd name="T61" fmla="*/ 10 h 20"/>
                <a:gd name="T62" fmla="*/ 2 w 16"/>
                <a:gd name="T6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" h="20">
                  <a:moveTo>
                    <a:pt x="2" y="8"/>
                  </a:moveTo>
                  <a:cubicBezTo>
                    <a:pt x="2" y="6"/>
                    <a:pt x="4" y="6"/>
                    <a:pt x="3" y="4"/>
                  </a:cubicBezTo>
                  <a:cubicBezTo>
                    <a:pt x="4" y="3"/>
                    <a:pt x="4" y="2"/>
                    <a:pt x="5" y="1"/>
                  </a:cubicBezTo>
                  <a:cubicBezTo>
                    <a:pt x="7" y="0"/>
                    <a:pt x="9" y="2"/>
                    <a:pt x="10" y="2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15" y="2"/>
                    <a:pt x="14" y="5"/>
                    <a:pt x="11" y="3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3" y="5"/>
                    <a:pt x="5" y="9"/>
                    <a:pt x="7" y="7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9" y="7"/>
                    <a:pt x="9" y="6"/>
                    <a:pt x="10" y="6"/>
                  </a:cubicBezTo>
                  <a:cubicBezTo>
                    <a:pt x="11" y="6"/>
                    <a:pt x="12" y="5"/>
                    <a:pt x="12" y="7"/>
                  </a:cubicBezTo>
                  <a:cubicBezTo>
                    <a:pt x="10" y="6"/>
                    <a:pt x="9" y="10"/>
                    <a:pt x="7" y="9"/>
                  </a:cubicBezTo>
                  <a:cubicBezTo>
                    <a:pt x="8" y="10"/>
                    <a:pt x="8" y="10"/>
                    <a:pt x="9" y="11"/>
                  </a:cubicBezTo>
                  <a:cubicBezTo>
                    <a:pt x="9" y="11"/>
                    <a:pt x="9" y="12"/>
                    <a:pt x="9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5"/>
                    <a:pt x="11" y="14"/>
                    <a:pt x="10" y="16"/>
                  </a:cubicBezTo>
                  <a:cubicBezTo>
                    <a:pt x="10" y="15"/>
                    <a:pt x="8" y="17"/>
                    <a:pt x="9" y="17"/>
                  </a:cubicBezTo>
                  <a:cubicBezTo>
                    <a:pt x="8" y="17"/>
                    <a:pt x="7" y="17"/>
                    <a:pt x="7" y="16"/>
                  </a:cubicBezTo>
                  <a:cubicBezTo>
                    <a:pt x="8" y="15"/>
                    <a:pt x="6" y="15"/>
                    <a:pt x="6" y="14"/>
                  </a:cubicBezTo>
                  <a:cubicBezTo>
                    <a:pt x="6" y="13"/>
                    <a:pt x="7" y="11"/>
                    <a:pt x="6" y="11"/>
                  </a:cubicBezTo>
                  <a:cubicBezTo>
                    <a:pt x="4" y="12"/>
                    <a:pt x="5" y="12"/>
                    <a:pt x="5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7"/>
                    <a:pt x="4" y="17"/>
                    <a:pt x="4" y="18"/>
                  </a:cubicBezTo>
                  <a:cubicBezTo>
                    <a:pt x="4" y="18"/>
                    <a:pt x="5" y="19"/>
                    <a:pt x="5" y="19"/>
                  </a:cubicBezTo>
                  <a:cubicBezTo>
                    <a:pt x="4" y="20"/>
                    <a:pt x="3" y="20"/>
                    <a:pt x="2" y="19"/>
                  </a:cubicBezTo>
                  <a:cubicBezTo>
                    <a:pt x="2" y="18"/>
                    <a:pt x="3" y="16"/>
                    <a:pt x="3" y="15"/>
                  </a:cubicBezTo>
                  <a:cubicBezTo>
                    <a:pt x="3" y="13"/>
                    <a:pt x="2" y="14"/>
                    <a:pt x="1" y="13"/>
                  </a:cubicBezTo>
                  <a:cubicBezTo>
                    <a:pt x="0" y="12"/>
                    <a:pt x="1" y="12"/>
                    <a:pt x="1" y="10"/>
                  </a:cubicBezTo>
                  <a:cubicBezTo>
                    <a:pt x="2" y="9"/>
                    <a:pt x="2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" name="Freeform 355">
              <a:extLst>
                <a:ext uri="{FF2B5EF4-FFF2-40B4-BE49-F238E27FC236}">
                  <a16:creationId xmlns:a16="http://schemas.microsoft.com/office/drawing/2014/main" id="{95746FC9-6D24-4530-9D81-E8AFD582D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49" y="3073407"/>
              <a:ext cx="53975" cy="122238"/>
            </a:xfrm>
            <a:custGeom>
              <a:avLst/>
              <a:gdLst>
                <a:gd name="T0" fmla="*/ 16 w 17"/>
                <a:gd name="T1" fmla="*/ 4 h 38"/>
                <a:gd name="T2" fmla="*/ 16 w 17"/>
                <a:gd name="T3" fmla="*/ 11 h 38"/>
                <a:gd name="T4" fmla="*/ 15 w 17"/>
                <a:gd name="T5" fmla="*/ 10 h 38"/>
                <a:gd name="T6" fmla="*/ 14 w 17"/>
                <a:gd name="T7" fmla="*/ 18 h 38"/>
                <a:gd name="T8" fmla="*/ 10 w 17"/>
                <a:gd name="T9" fmla="*/ 33 h 38"/>
                <a:gd name="T10" fmla="*/ 9 w 17"/>
                <a:gd name="T11" fmla="*/ 37 h 38"/>
                <a:gd name="T12" fmla="*/ 5 w 17"/>
                <a:gd name="T13" fmla="*/ 38 h 38"/>
                <a:gd name="T14" fmla="*/ 2 w 17"/>
                <a:gd name="T15" fmla="*/ 36 h 38"/>
                <a:gd name="T16" fmla="*/ 1 w 17"/>
                <a:gd name="T17" fmla="*/ 31 h 38"/>
                <a:gd name="T18" fmla="*/ 0 w 17"/>
                <a:gd name="T19" fmla="*/ 26 h 38"/>
                <a:gd name="T20" fmla="*/ 3 w 17"/>
                <a:gd name="T21" fmla="*/ 21 h 38"/>
                <a:gd name="T22" fmla="*/ 2 w 17"/>
                <a:gd name="T23" fmla="*/ 16 h 38"/>
                <a:gd name="T24" fmla="*/ 3 w 17"/>
                <a:gd name="T25" fmla="*/ 12 h 38"/>
                <a:gd name="T26" fmla="*/ 8 w 17"/>
                <a:gd name="T27" fmla="*/ 10 h 38"/>
                <a:gd name="T28" fmla="*/ 11 w 17"/>
                <a:gd name="T29" fmla="*/ 7 h 38"/>
                <a:gd name="T30" fmla="*/ 13 w 17"/>
                <a:gd name="T31" fmla="*/ 3 h 38"/>
                <a:gd name="T32" fmla="*/ 16 w 17"/>
                <a:gd name="T33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38">
                  <a:moveTo>
                    <a:pt x="16" y="4"/>
                  </a:moveTo>
                  <a:cubicBezTo>
                    <a:pt x="17" y="7"/>
                    <a:pt x="17" y="9"/>
                    <a:pt x="16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4"/>
                    <a:pt x="15" y="15"/>
                    <a:pt x="14" y="18"/>
                  </a:cubicBezTo>
                  <a:cubicBezTo>
                    <a:pt x="13" y="23"/>
                    <a:pt x="11" y="28"/>
                    <a:pt x="10" y="33"/>
                  </a:cubicBezTo>
                  <a:cubicBezTo>
                    <a:pt x="9" y="34"/>
                    <a:pt x="9" y="35"/>
                    <a:pt x="9" y="37"/>
                  </a:cubicBezTo>
                  <a:cubicBezTo>
                    <a:pt x="9" y="37"/>
                    <a:pt x="6" y="38"/>
                    <a:pt x="5" y="38"/>
                  </a:cubicBezTo>
                  <a:cubicBezTo>
                    <a:pt x="5" y="38"/>
                    <a:pt x="2" y="37"/>
                    <a:pt x="2" y="36"/>
                  </a:cubicBezTo>
                  <a:cubicBezTo>
                    <a:pt x="1" y="35"/>
                    <a:pt x="1" y="33"/>
                    <a:pt x="1" y="31"/>
                  </a:cubicBezTo>
                  <a:cubicBezTo>
                    <a:pt x="0" y="29"/>
                    <a:pt x="0" y="28"/>
                    <a:pt x="0" y="26"/>
                  </a:cubicBezTo>
                  <a:cubicBezTo>
                    <a:pt x="1" y="25"/>
                    <a:pt x="3" y="23"/>
                    <a:pt x="3" y="21"/>
                  </a:cubicBezTo>
                  <a:cubicBezTo>
                    <a:pt x="3" y="20"/>
                    <a:pt x="2" y="18"/>
                    <a:pt x="2" y="16"/>
                  </a:cubicBezTo>
                  <a:cubicBezTo>
                    <a:pt x="1" y="15"/>
                    <a:pt x="2" y="12"/>
                    <a:pt x="3" y="12"/>
                  </a:cubicBezTo>
                  <a:cubicBezTo>
                    <a:pt x="5" y="12"/>
                    <a:pt x="6" y="11"/>
                    <a:pt x="8" y="10"/>
                  </a:cubicBezTo>
                  <a:cubicBezTo>
                    <a:pt x="9" y="10"/>
                    <a:pt x="10" y="8"/>
                    <a:pt x="11" y="7"/>
                  </a:cubicBezTo>
                  <a:cubicBezTo>
                    <a:pt x="12" y="5"/>
                    <a:pt x="13" y="5"/>
                    <a:pt x="13" y="3"/>
                  </a:cubicBezTo>
                  <a:cubicBezTo>
                    <a:pt x="13" y="0"/>
                    <a:pt x="15" y="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5" name="Freeform 356">
              <a:extLst>
                <a:ext uri="{FF2B5EF4-FFF2-40B4-BE49-F238E27FC236}">
                  <a16:creationId xmlns:a16="http://schemas.microsoft.com/office/drawing/2014/main" id="{F869627D-35A7-4510-8577-3C29ECEBC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1635" y="2154243"/>
              <a:ext cx="47625" cy="31750"/>
            </a:xfrm>
            <a:custGeom>
              <a:avLst/>
              <a:gdLst>
                <a:gd name="T0" fmla="*/ 12 w 15"/>
                <a:gd name="T1" fmla="*/ 1 h 10"/>
                <a:gd name="T2" fmla="*/ 14 w 15"/>
                <a:gd name="T3" fmla="*/ 1 h 10"/>
                <a:gd name="T4" fmla="*/ 15 w 15"/>
                <a:gd name="T5" fmla="*/ 3 h 10"/>
                <a:gd name="T6" fmla="*/ 14 w 15"/>
                <a:gd name="T7" fmla="*/ 5 h 10"/>
                <a:gd name="T8" fmla="*/ 15 w 15"/>
                <a:gd name="T9" fmla="*/ 7 h 10"/>
                <a:gd name="T10" fmla="*/ 14 w 15"/>
                <a:gd name="T11" fmla="*/ 7 h 10"/>
                <a:gd name="T12" fmla="*/ 13 w 15"/>
                <a:gd name="T13" fmla="*/ 8 h 10"/>
                <a:gd name="T14" fmla="*/ 15 w 15"/>
                <a:gd name="T15" fmla="*/ 9 h 10"/>
                <a:gd name="T16" fmla="*/ 10 w 15"/>
                <a:gd name="T17" fmla="*/ 9 h 10"/>
                <a:gd name="T18" fmla="*/ 9 w 15"/>
                <a:gd name="T19" fmla="*/ 10 h 10"/>
                <a:gd name="T20" fmla="*/ 7 w 15"/>
                <a:gd name="T21" fmla="*/ 9 h 10"/>
                <a:gd name="T22" fmla="*/ 9 w 15"/>
                <a:gd name="T23" fmla="*/ 8 h 10"/>
                <a:gd name="T24" fmla="*/ 7 w 15"/>
                <a:gd name="T25" fmla="*/ 8 h 10"/>
                <a:gd name="T26" fmla="*/ 8 w 15"/>
                <a:gd name="T27" fmla="*/ 7 h 10"/>
                <a:gd name="T28" fmla="*/ 8 w 15"/>
                <a:gd name="T29" fmla="*/ 7 h 10"/>
                <a:gd name="T30" fmla="*/ 9 w 15"/>
                <a:gd name="T31" fmla="*/ 6 h 10"/>
                <a:gd name="T32" fmla="*/ 5 w 15"/>
                <a:gd name="T33" fmla="*/ 7 h 10"/>
                <a:gd name="T34" fmla="*/ 3 w 15"/>
                <a:gd name="T35" fmla="*/ 5 h 10"/>
                <a:gd name="T36" fmla="*/ 1 w 15"/>
                <a:gd name="T37" fmla="*/ 5 h 10"/>
                <a:gd name="T38" fmla="*/ 2 w 15"/>
                <a:gd name="T39" fmla="*/ 5 h 10"/>
                <a:gd name="T40" fmla="*/ 5 w 15"/>
                <a:gd name="T41" fmla="*/ 4 h 10"/>
                <a:gd name="T42" fmla="*/ 5 w 15"/>
                <a:gd name="T43" fmla="*/ 3 h 10"/>
                <a:gd name="T44" fmla="*/ 4 w 15"/>
                <a:gd name="T45" fmla="*/ 3 h 10"/>
                <a:gd name="T46" fmla="*/ 9 w 15"/>
                <a:gd name="T47" fmla="*/ 5 h 10"/>
                <a:gd name="T48" fmla="*/ 8 w 15"/>
                <a:gd name="T49" fmla="*/ 3 h 10"/>
                <a:gd name="T50" fmla="*/ 9 w 15"/>
                <a:gd name="T51" fmla="*/ 3 h 10"/>
                <a:gd name="T52" fmla="*/ 7 w 15"/>
                <a:gd name="T53" fmla="*/ 1 h 10"/>
                <a:gd name="T54" fmla="*/ 12 w 15"/>
                <a:gd name="T5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" h="10">
                  <a:moveTo>
                    <a:pt x="12" y="1"/>
                  </a:moveTo>
                  <a:cubicBezTo>
                    <a:pt x="12" y="1"/>
                    <a:pt x="13" y="1"/>
                    <a:pt x="14" y="1"/>
                  </a:cubicBezTo>
                  <a:cubicBezTo>
                    <a:pt x="14" y="2"/>
                    <a:pt x="15" y="3"/>
                    <a:pt x="15" y="3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6"/>
                    <a:pt x="15" y="6"/>
                    <a:pt x="15" y="7"/>
                  </a:cubicBezTo>
                  <a:cubicBezTo>
                    <a:pt x="15" y="7"/>
                    <a:pt x="14" y="7"/>
                    <a:pt x="14" y="7"/>
                  </a:cubicBezTo>
                  <a:cubicBezTo>
                    <a:pt x="14" y="7"/>
                    <a:pt x="14" y="8"/>
                    <a:pt x="13" y="8"/>
                  </a:cubicBezTo>
                  <a:cubicBezTo>
                    <a:pt x="14" y="8"/>
                    <a:pt x="14" y="9"/>
                    <a:pt x="15" y="9"/>
                  </a:cubicBezTo>
                  <a:cubicBezTo>
                    <a:pt x="13" y="10"/>
                    <a:pt x="12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8" y="10"/>
                    <a:pt x="8" y="10"/>
                    <a:pt x="7" y="9"/>
                  </a:cubicBezTo>
                  <a:cubicBezTo>
                    <a:pt x="8" y="9"/>
                    <a:pt x="8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6"/>
                  </a:cubicBezTo>
                  <a:cubicBezTo>
                    <a:pt x="8" y="6"/>
                    <a:pt x="6" y="7"/>
                    <a:pt x="5" y="7"/>
                  </a:cubicBezTo>
                  <a:cubicBezTo>
                    <a:pt x="3" y="7"/>
                    <a:pt x="0" y="7"/>
                    <a:pt x="3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5" y="6"/>
                    <a:pt x="5" y="4"/>
                  </a:cubicBezTo>
                  <a:cubicBezTo>
                    <a:pt x="4" y="5"/>
                    <a:pt x="4" y="4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0"/>
                    <a:pt x="8" y="5"/>
                    <a:pt x="9" y="5"/>
                  </a:cubicBezTo>
                  <a:cubicBezTo>
                    <a:pt x="9" y="4"/>
                    <a:pt x="8" y="4"/>
                    <a:pt x="8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2"/>
                    <a:pt x="5" y="2"/>
                    <a:pt x="7" y="1"/>
                  </a:cubicBezTo>
                  <a:cubicBezTo>
                    <a:pt x="9" y="1"/>
                    <a:pt x="10" y="2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6" name="Freeform 357">
              <a:extLst>
                <a:ext uri="{FF2B5EF4-FFF2-40B4-BE49-F238E27FC236}">
                  <a16:creationId xmlns:a16="http://schemas.microsoft.com/office/drawing/2014/main" id="{EA2C4BAE-1378-43FA-B6D8-FC68082C0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2813" y="2978157"/>
              <a:ext cx="149225" cy="88900"/>
            </a:xfrm>
            <a:custGeom>
              <a:avLst/>
              <a:gdLst>
                <a:gd name="T0" fmla="*/ 40 w 47"/>
                <a:gd name="T1" fmla="*/ 17 h 28"/>
                <a:gd name="T2" fmla="*/ 38 w 47"/>
                <a:gd name="T3" fmla="*/ 17 h 28"/>
                <a:gd name="T4" fmla="*/ 39 w 47"/>
                <a:gd name="T5" fmla="*/ 19 h 28"/>
                <a:gd name="T6" fmla="*/ 40 w 47"/>
                <a:gd name="T7" fmla="*/ 20 h 28"/>
                <a:gd name="T8" fmla="*/ 43 w 47"/>
                <a:gd name="T9" fmla="*/ 23 h 28"/>
                <a:gd name="T10" fmla="*/ 45 w 47"/>
                <a:gd name="T11" fmla="*/ 25 h 28"/>
                <a:gd name="T12" fmla="*/ 47 w 47"/>
                <a:gd name="T13" fmla="*/ 27 h 28"/>
                <a:gd name="T14" fmla="*/ 43 w 47"/>
                <a:gd name="T15" fmla="*/ 26 h 28"/>
                <a:gd name="T16" fmla="*/ 39 w 47"/>
                <a:gd name="T17" fmla="*/ 25 h 28"/>
                <a:gd name="T18" fmla="*/ 35 w 47"/>
                <a:gd name="T19" fmla="*/ 21 h 28"/>
                <a:gd name="T20" fmla="*/ 31 w 47"/>
                <a:gd name="T21" fmla="*/ 20 h 28"/>
                <a:gd name="T22" fmla="*/ 29 w 47"/>
                <a:gd name="T23" fmla="*/ 23 h 28"/>
                <a:gd name="T24" fmla="*/ 24 w 47"/>
                <a:gd name="T25" fmla="*/ 24 h 28"/>
                <a:gd name="T26" fmla="*/ 21 w 47"/>
                <a:gd name="T27" fmla="*/ 21 h 28"/>
                <a:gd name="T28" fmla="*/ 16 w 47"/>
                <a:gd name="T29" fmla="*/ 22 h 28"/>
                <a:gd name="T30" fmla="*/ 19 w 47"/>
                <a:gd name="T31" fmla="*/ 19 h 28"/>
                <a:gd name="T32" fmla="*/ 17 w 47"/>
                <a:gd name="T33" fmla="*/ 14 h 28"/>
                <a:gd name="T34" fmla="*/ 14 w 47"/>
                <a:gd name="T35" fmla="*/ 13 h 28"/>
                <a:gd name="T36" fmla="*/ 8 w 47"/>
                <a:gd name="T37" fmla="*/ 10 h 28"/>
                <a:gd name="T38" fmla="*/ 6 w 47"/>
                <a:gd name="T39" fmla="*/ 8 h 28"/>
                <a:gd name="T40" fmla="*/ 4 w 47"/>
                <a:gd name="T41" fmla="*/ 10 h 28"/>
                <a:gd name="T42" fmla="*/ 2 w 47"/>
                <a:gd name="T43" fmla="*/ 6 h 28"/>
                <a:gd name="T44" fmla="*/ 7 w 47"/>
                <a:gd name="T45" fmla="*/ 6 h 28"/>
                <a:gd name="T46" fmla="*/ 7 w 47"/>
                <a:gd name="T47" fmla="*/ 5 h 28"/>
                <a:gd name="T48" fmla="*/ 2 w 47"/>
                <a:gd name="T49" fmla="*/ 5 h 28"/>
                <a:gd name="T50" fmla="*/ 2 w 47"/>
                <a:gd name="T51" fmla="*/ 3 h 28"/>
                <a:gd name="T52" fmla="*/ 0 w 47"/>
                <a:gd name="T53" fmla="*/ 3 h 28"/>
                <a:gd name="T54" fmla="*/ 5 w 47"/>
                <a:gd name="T55" fmla="*/ 1 h 28"/>
                <a:gd name="T56" fmla="*/ 7 w 47"/>
                <a:gd name="T57" fmla="*/ 2 h 28"/>
                <a:gd name="T58" fmla="*/ 8 w 47"/>
                <a:gd name="T59" fmla="*/ 6 h 28"/>
                <a:gd name="T60" fmla="*/ 11 w 47"/>
                <a:gd name="T61" fmla="*/ 8 h 28"/>
                <a:gd name="T62" fmla="*/ 13 w 47"/>
                <a:gd name="T63" fmla="*/ 5 h 28"/>
                <a:gd name="T64" fmla="*/ 17 w 47"/>
                <a:gd name="T65" fmla="*/ 4 h 28"/>
                <a:gd name="T66" fmla="*/ 25 w 47"/>
                <a:gd name="T67" fmla="*/ 7 h 28"/>
                <a:gd name="T68" fmla="*/ 31 w 47"/>
                <a:gd name="T69" fmla="*/ 9 h 28"/>
                <a:gd name="T70" fmla="*/ 34 w 47"/>
                <a:gd name="T71" fmla="*/ 11 h 28"/>
                <a:gd name="T72" fmla="*/ 35 w 47"/>
                <a:gd name="T73" fmla="*/ 14 h 28"/>
                <a:gd name="T74" fmla="*/ 40 w 47"/>
                <a:gd name="T75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28">
                  <a:moveTo>
                    <a:pt x="40" y="17"/>
                  </a:moveTo>
                  <a:cubicBezTo>
                    <a:pt x="39" y="17"/>
                    <a:pt x="39" y="17"/>
                    <a:pt x="38" y="17"/>
                  </a:cubicBezTo>
                  <a:cubicBezTo>
                    <a:pt x="38" y="18"/>
                    <a:pt x="38" y="19"/>
                    <a:pt x="39" y="19"/>
                  </a:cubicBezTo>
                  <a:cubicBezTo>
                    <a:pt x="39" y="19"/>
                    <a:pt x="40" y="20"/>
                    <a:pt x="40" y="20"/>
                  </a:cubicBezTo>
                  <a:cubicBezTo>
                    <a:pt x="41" y="23"/>
                    <a:pt x="41" y="23"/>
                    <a:pt x="43" y="23"/>
                  </a:cubicBezTo>
                  <a:cubicBezTo>
                    <a:pt x="43" y="25"/>
                    <a:pt x="44" y="24"/>
                    <a:pt x="45" y="25"/>
                  </a:cubicBezTo>
                  <a:cubicBezTo>
                    <a:pt x="44" y="25"/>
                    <a:pt x="46" y="27"/>
                    <a:pt x="47" y="27"/>
                  </a:cubicBezTo>
                  <a:cubicBezTo>
                    <a:pt x="46" y="28"/>
                    <a:pt x="44" y="27"/>
                    <a:pt x="43" y="26"/>
                  </a:cubicBezTo>
                  <a:cubicBezTo>
                    <a:pt x="42" y="26"/>
                    <a:pt x="40" y="26"/>
                    <a:pt x="39" y="25"/>
                  </a:cubicBezTo>
                  <a:cubicBezTo>
                    <a:pt x="38" y="24"/>
                    <a:pt x="37" y="22"/>
                    <a:pt x="35" y="21"/>
                  </a:cubicBezTo>
                  <a:cubicBezTo>
                    <a:pt x="35" y="20"/>
                    <a:pt x="32" y="20"/>
                    <a:pt x="31" y="20"/>
                  </a:cubicBezTo>
                  <a:cubicBezTo>
                    <a:pt x="30" y="20"/>
                    <a:pt x="30" y="23"/>
                    <a:pt x="29" y="23"/>
                  </a:cubicBezTo>
                  <a:cubicBezTo>
                    <a:pt x="27" y="24"/>
                    <a:pt x="26" y="24"/>
                    <a:pt x="24" y="24"/>
                  </a:cubicBezTo>
                  <a:cubicBezTo>
                    <a:pt x="23" y="24"/>
                    <a:pt x="22" y="21"/>
                    <a:pt x="21" y="21"/>
                  </a:cubicBezTo>
                  <a:cubicBezTo>
                    <a:pt x="20" y="21"/>
                    <a:pt x="18" y="21"/>
                    <a:pt x="16" y="22"/>
                  </a:cubicBezTo>
                  <a:cubicBezTo>
                    <a:pt x="17" y="19"/>
                    <a:pt x="17" y="19"/>
                    <a:pt x="19" y="19"/>
                  </a:cubicBezTo>
                  <a:cubicBezTo>
                    <a:pt x="18" y="17"/>
                    <a:pt x="18" y="16"/>
                    <a:pt x="17" y="14"/>
                  </a:cubicBezTo>
                  <a:cubicBezTo>
                    <a:pt x="17" y="13"/>
                    <a:pt x="15" y="13"/>
                    <a:pt x="14" y="13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7" y="10"/>
                    <a:pt x="7" y="10"/>
                    <a:pt x="6" y="8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4" y="9"/>
                    <a:pt x="3" y="8"/>
                    <a:pt x="2" y="6"/>
                  </a:cubicBezTo>
                  <a:cubicBezTo>
                    <a:pt x="4" y="6"/>
                    <a:pt x="5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5" y="5"/>
                    <a:pt x="4" y="5"/>
                    <a:pt x="2" y="5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9" y="7"/>
                    <a:pt x="9" y="7"/>
                    <a:pt x="11" y="8"/>
                  </a:cubicBezTo>
                  <a:cubicBezTo>
                    <a:pt x="11" y="8"/>
                    <a:pt x="12" y="6"/>
                    <a:pt x="13" y="5"/>
                  </a:cubicBezTo>
                  <a:cubicBezTo>
                    <a:pt x="14" y="4"/>
                    <a:pt x="16" y="3"/>
                    <a:pt x="17" y="4"/>
                  </a:cubicBezTo>
                  <a:cubicBezTo>
                    <a:pt x="20" y="5"/>
                    <a:pt x="22" y="6"/>
                    <a:pt x="25" y="7"/>
                  </a:cubicBezTo>
                  <a:cubicBezTo>
                    <a:pt x="27" y="7"/>
                    <a:pt x="29" y="8"/>
                    <a:pt x="31" y="9"/>
                  </a:cubicBezTo>
                  <a:cubicBezTo>
                    <a:pt x="32" y="9"/>
                    <a:pt x="33" y="10"/>
                    <a:pt x="34" y="11"/>
                  </a:cubicBezTo>
                  <a:cubicBezTo>
                    <a:pt x="35" y="11"/>
                    <a:pt x="34" y="13"/>
                    <a:pt x="35" y="14"/>
                  </a:cubicBezTo>
                  <a:cubicBezTo>
                    <a:pt x="36" y="15"/>
                    <a:pt x="40" y="14"/>
                    <a:pt x="4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7" name="Freeform 358">
              <a:extLst>
                <a:ext uri="{FF2B5EF4-FFF2-40B4-BE49-F238E27FC236}">
                  <a16:creationId xmlns:a16="http://schemas.microsoft.com/office/drawing/2014/main" id="{AF820249-55D3-4D0B-8A59-26A26A529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488" y="2559056"/>
              <a:ext cx="44450" cy="47625"/>
            </a:xfrm>
            <a:custGeom>
              <a:avLst/>
              <a:gdLst>
                <a:gd name="T0" fmla="*/ 4 w 14"/>
                <a:gd name="T1" fmla="*/ 9 h 15"/>
                <a:gd name="T2" fmla="*/ 4 w 14"/>
                <a:gd name="T3" fmla="*/ 7 h 15"/>
                <a:gd name="T4" fmla="*/ 5 w 14"/>
                <a:gd name="T5" fmla="*/ 5 h 15"/>
                <a:gd name="T6" fmla="*/ 5 w 14"/>
                <a:gd name="T7" fmla="*/ 2 h 15"/>
                <a:gd name="T8" fmla="*/ 9 w 14"/>
                <a:gd name="T9" fmla="*/ 6 h 15"/>
                <a:gd name="T10" fmla="*/ 13 w 14"/>
                <a:gd name="T11" fmla="*/ 6 h 15"/>
                <a:gd name="T12" fmla="*/ 14 w 14"/>
                <a:gd name="T13" fmla="*/ 9 h 15"/>
                <a:gd name="T14" fmla="*/ 11 w 14"/>
                <a:gd name="T15" fmla="*/ 10 h 15"/>
                <a:gd name="T16" fmla="*/ 9 w 14"/>
                <a:gd name="T17" fmla="*/ 11 h 15"/>
                <a:gd name="T18" fmla="*/ 8 w 14"/>
                <a:gd name="T19" fmla="*/ 13 h 15"/>
                <a:gd name="T20" fmla="*/ 5 w 14"/>
                <a:gd name="T21" fmla="*/ 11 h 15"/>
                <a:gd name="T22" fmla="*/ 3 w 14"/>
                <a:gd name="T23" fmla="*/ 12 h 15"/>
                <a:gd name="T24" fmla="*/ 1 w 14"/>
                <a:gd name="T25" fmla="*/ 12 h 15"/>
                <a:gd name="T26" fmla="*/ 3 w 14"/>
                <a:gd name="T27" fmla="*/ 13 h 15"/>
                <a:gd name="T28" fmla="*/ 2 w 14"/>
                <a:gd name="T29" fmla="*/ 14 h 15"/>
                <a:gd name="T30" fmla="*/ 1 w 14"/>
                <a:gd name="T31" fmla="*/ 15 h 15"/>
                <a:gd name="T32" fmla="*/ 0 w 14"/>
                <a:gd name="T33" fmla="*/ 12 h 15"/>
                <a:gd name="T34" fmla="*/ 1 w 14"/>
                <a:gd name="T35" fmla="*/ 10 h 15"/>
                <a:gd name="T36" fmla="*/ 1 w 14"/>
                <a:gd name="T37" fmla="*/ 9 h 15"/>
                <a:gd name="T38" fmla="*/ 4 w 14"/>
                <a:gd name="T3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5">
                  <a:moveTo>
                    <a:pt x="4" y="9"/>
                  </a:moveTo>
                  <a:cubicBezTo>
                    <a:pt x="4" y="8"/>
                    <a:pt x="4" y="8"/>
                    <a:pt x="4" y="7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4"/>
                    <a:pt x="4" y="0"/>
                    <a:pt x="5" y="2"/>
                  </a:cubicBezTo>
                  <a:cubicBezTo>
                    <a:pt x="7" y="4"/>
                    <a:pt x="7" y="5"/>
                    <a:pt x="9" y="6"/>
                  </a:cubicBezTo>
                  <a:cubicBezTo>
                    <a:pt x="11" y="7"/>
                    <a:pt x="11" y="8"/>
                    <a:pt x="13" y="6"/>
                  </a:cubicBezTo>
                  <a:cubicBezTo>
                    <a:pt x="14" y="7"/>
                    <a:pt x="12" y="9"/>
                    <a:pt x="14" y="9"/>
                  </a:cubicBezTo>
                  <a:cubicBezTo>
                    <a:pt x="13" y="10"/>
                    <a:pt x="12" y="10"/>
                    <a:pt x="11" y="10"/>
                  </a:cubicBezTo>
                  <a:cubicBezTo>
                    <a:pt x="10" y="10"/>
                    <a:pt x="9" y="11"/>
                    <a:pt x="9" y="11"/>
                  </a:cubicBezTo>
                  <a:cubicBezTo>
                    <a:pt x="9" y="11"/>
                    <a:pt x="8" y="13"/>
                    <a:pt x="8" y="13"/>
                  </a:cubicBezTo>
                  <a:cubicBezTo>
                    <a:pt x="7" y="14"/>
                    <a:pt x="6" y="12"/>
                    <a:pt x="5" y="11"/>
                  </a:cubicBezTo>
                  <a:cubicBezTo>
                    <a:pt x="5" y="11"/>
                    <a:pt x="3" y="12"/>
                    <a:pt x="3" y="12"/>
                  </a:cubicBezTo>
                  <a:cubicBezTo>
                    <a:pt x="3" y="12"/>
                    <a:pt x="2" y="11"/>
                    <a:pt x="1" y="12"/>
                  </a:cubicBezTo>
                  <a:cubicBezTo>
                    <a:pt x="1" y="13"/>
                    <a:pt x="2" y="13"/>
                    <a:pt x="3" y="13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1" y="15"/>
                    <a:pt x="0" y="12"/>
                    <a:pt x="0" y="12"/>
                  </a:cubicBezTo>
                  <a:cubicBezTo>
                    <a:pt x="0" y="11"/>
                    <a:pt x="0" y="11"/>
                    <a:pt x="1" y="10"/>
                  </a:cubicBezTo>
                  <a:cubicBezTo>
                    <a:pt x="1" y="10"/>
                    <a:pt x="1" y="9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8" name="Freeform 359">
              <a:extLst>
                <a:ext uri="{FF2B5EF4-FFF2-40B4-BE49-F238E27FC236}">
                  <a16:creationId xmlns:a16="http://schemas.microsoft.com/office/drawing/2014/main" id="{500BA734-1B9A-43FE-99B5-4FA743E98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3" y="2160593"/>
              <a:ext cx="63500" cy="31750"/>
            </a:xfrm>
            <a:custGeom>
              <a:avLst/>
              <a:gdLst>
                <a:gd name="T0" fmla="*/ 2 w 20"/>
                <a:gd name="T1" fmla="*/ 8 h 10"/>
                <a:gd name="T2" fmla="*/ 0 w 20"/>
                <a:gd name="T3" fmla="*/ 5 h 10"/>
                <a:gd name="T4" fmla="*/ 3 w 20"/>
                <a:gd name="T5" fmla="*/ 2 h 10"/>
                <a:gd name="T6" fmla="*/ 10 w 20"/>
                <a:gd name="T7" fmla="*/ 4 h 10"/>
                <a:gd name="T8" fmla="*/ 10 w 20"/>
                <a:gd name="T9" fmla="*/ 2 h 10"/>
                <a:gd name="T10" fmla="*/ 13 w 20"/>
                <a:gd name="T11" fmla="*/ 2 h 10"/>
                <a:gd name="T12" fmla="*/ 20 w 20"/>
                <a:gd name="T13" fmla="*/ 5 h 10"/>
                <a:gd name="T14" fmla="*/ 18 w 20"/>
                <a:gd name="T15" fmla="*/ 7 h 10"/>
                <a:gd name="T16" fmla="*/ 15 w 20"/>
                <a:gd name="T17" fmla="*/ 7 h 10"/>
                <a:gd name="T18" fmla="*/ 16 w 20"/>
                <a:gd name="T19" fmla="*/ 8 h 10"/>
                <a:gd name="T20" fmla="*/ 13 w 20"/>
                <a:gd name="T21" fmla="*/ 9 h 10"/>
                <a:gd name="T22" fmla="*/ 12 w 20"/>
                <a:gd name="T23" fmla="*/ 7 h 10"/>
                <a:gd name="T24" fmla="*/ 7 w 20"/>
                <a:gd name="T25" fmla="*/ 8 h 10"/>
                <a:gd name="T26" fmla="*/ 5 w 20"/>
                <a:gd name="T27" fmla="*/ 10 h 10"/>
                <a:gd name="T28" fmla="*/ 2 w 20"/>
                <a:gd name="T2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0">
                  <a:moveTo>
                    <a:pt x="2" y="8"/>
                  </a:moveTo>
                  <a:cubicBezTo>
                    <a:pt x="1" y="7"/>
                    <a:pt x="0" y="6"/>
                    <a:pt x="0" y="5"/>
                  </a:cubicBezTo>
                  <a:cubicBezTo>
                    <a:pt x="1" y="3"/>
                    <a:pt x="2" y="3"/>
                    <a:pt x="3" y="2"/>
                  </a:cubicBezTo>
                  <a:cubicBezTo>
                    <a:pt x="5" y="0"/>
                    <a:pt x="8" y="4"/>
                    <a:pt x="10" y="4"/>
                  </a:cubicBezTo>
                  <a:cubicBezTo>
                    <a:pt x="10" y="3"/>
                    <a:pt x="9" y="2"/>
                    <a:pt x="10" y="2"/>
                  </a:cubicBezTo>
                  <a:cubicBezTo>
                    <a:pt x="11" y="1"/>
                    <a:pt x="12" y="2"/>
                    <a:pt x="13" y="2"/>
                  </a:cubicBezTo>
                  <a:cubicBezTo>
                    <a:pt x="15" y="3"/>
                    <a:pt x="18" y="4"/>
                    <a:pt x="20" y="5"/>
                  </a:cubicBezTo>
                  <a:cubicBezTo>
                    <a:pt x="19" y="6"/>
                    <a:pt x="19" y="6"/>
                    <a:pt x="18" y="7"/>
                  </a:cubicBezTo>
                  <a:cubicBezTo>
                    <a:pt x="17" y="8"/>
                    <a:pt x="16" y="7"/>
                    <a:pt x="15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5" y="8"/>
                    <a:pt x="14" y="9"/>
                    <a:pt x="13" y="9"/>
                  </a:cubicBezTo>
                  <a:cubicBezTo>
                    <a:pt x="13" y="9"/>
                    <a:pt x="12" y="7"/>
                    <a:pt x="12" y="7"/>
                  </a:cubicBezTo>
                  <a:cubicBezTo>
                    <a:pt x="10" y="8"/>
                    <a:pt x="8" y="10"/>
                    <a:pt x="7" y="8"/>
                  </a:cubicBezTo>
                  <a:cubicBezTo>
                    <a:pt x="6" y="9"/>
                    <a:pt x="6" y="9"/>
                    <a:pt x="5" y="10"/>
                  </a:cubicBezTo>
                  <a:cubicBezTo>
                    <a:pt x="4" y="10"/>
                    <a:pt x="3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9" name="Freeform 360">
              <a:extLst>
                <a:ext uri="{FF2B5EF4-FFF2-40B4-BE49-F238E27FC236}">
                  <a16:creationId xmlns:a16="http://schemas.microsoft.com/office/drawing/2014/main" id="{8639139B-B4C4-4D10-BFBA-371AD805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5760" y="2105030"/>
              <a:ext cx="57150" cy="31750"/>
            </a:xfrm>
            <a:custGeom>
              <a:avLst/>
              <a:gdLst>
                <a:gd name="T0" fmla="*/ 2 w 18"/>
                <a:gd name="T1" fmla="*/ 2 h 10"/>
                <a:gd name="T2" fmla="*/ 0 w 18"/>
                <a:gd name="T3" fmla="*/ 2 h 10"/>
                <a:gd name="T4" fmla="*/ 4 w 18"/>
                <a:gd name="T5" fmla="*/ 1 h 10"/>
                <a:gd name="T6" fmla="*/ 7 w 18"/>
                <a:gd name="T7" fmla="*/ 3 h 10"/>
                <a:gd name="T8" fmla="*/ 11 w 18"/>
                <a:gd name="T9" fmla="*/ 4 h 10"/>
                <a:gd name="T10" fmla="*/ 14 w 18"/>
                <a:gd name="T11" fmla="*/ 4 h 10"/>
                <a:gd name="T12" fmla="*/ 14 w 18"/>
                <a:gd name="T13" fmla="*/ 6 h 10"/>
                <a:gd name="T14" fmla="*/ 15 w 18"/>
                <a:gd name="T15" fmla="*/ 7 h 10"/>
                <a:gd name="T16" fmla="*/ 12 w 18"/>
                <a:gd name="T17" fmla="*/ 9 h 10"/>
                <a:gd name="T18" fmla="*/ 10 w 18"/>
                <a:gd name="T19" fmla="*/ 7 h 10"/>
                <a:gd name="T20" fmla="*/ 7 w 18"/>
                <a:gd name="T21" fmla="*/ 6 h 10"/>
                <a:gd name="T22" fmla="*/ 2 w 18"/>
                <a:gd name="T23" fmla="*/ 5 h 10"/>
                <a:gd name="T24" fmla="*/ 6 w 18"/>
                <a:gd name="T25" fmla="*/ 4 h 10"/>
                <a:gd name="T26" fmla="*/ 4 w 18"/>
                <a:gd name="T27" fmla="*/ 4 h 10"/>
                <a:gd name="T28" fmla="*/ 4 w 18"/>
                <a:gd name="T29" fmla="*/ 3 h 10"/>
                <a:gd name="T30" fmla="*/ 2 w 18"/>
                <a:gd name="T31" fmla="*/ 4 h 10"/>
                <a:gd name="T32" fmla="*/ 2 w 18"/>
                <a:gd name="T3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0">
                  <a:moveTo>
                    <a:pt x="2" y="2"/>
                  </a:moveTo>
                  <a:cubicBezTo>
                    <a:pt x="2" y="2"/>
                    <a:pt x="1" y="2"/>
                    <a:pt x="0" y="2"/>
                  </a:cubicBezTo>
                  <a:cubicBezTo>
                    <a:pt x="1" y="0"/>
                    <a:pt x="2" y="1"/>
                    <a:pt x="4" y="1"/>
                  </a:cubicBezTo>
                  <a:cubicBezTo>
                    <a:pt x="6" y="0"/>
                    <a:pt x="7" y="1"/>
                    <a:pt x="7" y="3"/>
                  </a:cubicBezTo>
                  <a:cubicBezTo>
                    <a:pt x="8" y="3"/>
                    <a:pt x="12" y="1"/>
                    <a:pt x="11" y="4"/>
                  </a:cubicBezTo>
                  <a:cubicBezTo>
                    <a:pt x="12" y="4"/>
                    <a:pt x="13" y="3"/>
                    <a:pt x="14" y="4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7"/>
                    <a:pt x="15" y="7"/>
                  </a:cubicBezTo>
                  <a:cubicBezTo>
                    <a:pt x="18" y="10"/>
                    <a:pt x="13" y="10"/>
                    <a:pt x="12" y="9"/>
                  </a:cubicBezTo>
                  <a:cubicBezTo>
                    <a:pt x="12" y="8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2" y="9"/>
                    <a:pt x="2" y="5"/>
                  </a:cubicBezTo>
                  <a:cubicBezTo>
                    <a:pt x="3" y="5"/>
                    <a:pt x="6" y="6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3" y="2"/>
                    <a:pt x="3" y="4"/>
                    <a:pt x="2" y="4"/>
                  </a:cubicBezTo>
                  <a:cubicBezTo>
                    <a:pt x="2" y="3"/>
                    <a:pt x="2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0" name="Freeform 361">
              <a:extLst>
                <a:ext uri="{FF2B5EF4-FFF2-40B4-BE49-F238E27FC236}">
                  <a16:creationId xmlns:a16="http://schemas.microsoft.com/office/drawing/2014/main" id="{8B1C259A-340B-46E6-B6FF-AB9B3E221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1149" y="2147893"/>
              <a:ext cx="133350" cy="107950"/>
            </a:xfrm>
            <a:custGeom>
              <a:avLst/>
              <a:gdLst>
                <a:gd name="T0" fmla="*/ 0 w 42"/>
                <a:gd name="T1" fmla="*/ 27 h 34"/>
                <a:gd name="T2" fmla="*/ 2 w 42"/>
                <a:gd name="T3" fmla="*/ 25 h 34"/>
                <a:gd name="T4" fmla="*/ 3 w 42"/>
                <a:gd name="T5" fmla="*/ 22 h 34"/>
                <a:gd name="T6" fmla="*/ 6 w 42"/>
                <a:gd name="T7" fmla="*/ 20 h 34"/>
                <a:gd name="T8" fmla="*/ 6 w 42"/>
                <a:gd name="T9" fmla="*/ 17 h 34"/>
                <a:gd name="T10" fmla="*/ 9 w 42"/>
                <a:gd name="T11" fmla="*/ 14 h 34"/>
                <a:gd name="T12" fmla="*/ 14 w 42"/>
                <a:gd name="T13" fmla="*/ 9 h 34"/>
                <a:gd name="T14" fmla="*/ 20 w 42"/>
                <a:gd name="T15" fmla="*/ 6 h 34"/>
                <a:gd name="T16" fmla="*/ 27 w 42"/>
                <a:gd name="T17" fmla="*/ 5 h 34"/>
                <a:gd name="T18" fmla="*/ 35 w 42"/>
                <a:gd name="T19" fmla="*/ 2 h 34"/>
                <a:gd name="T20" fmla="*/ 41 w 42"/>
                <a:gd name="T21" fmla="*/ 3 h 34"/>
                <a:gd name="T22" fmla="*/ 34 w 42"/>
                <a:gd name="T23" fmla="*/ 7 h 34"/>
                <a:gd name="T24" fmla="*/ 26 w 42"/>
                <a:gd name="T25" fmla="*/ 9 h 34"/>
                <a:gd name="T26" fmla="*/ 20 w 42"/>
                <a:gd name="T27" fmla="*/ 13 h 34"/>
                <a:gd name="T28" fmla="*/ 16 w 42"/>
                <a:gd name="T29" fmla="*/ 16 h 34"/>
                <a:gd name="T30" fmla="*/ 13 w 42"/>
                <a:gd name="T31" fmla="*/ 19 h 34"/>
                <a:gd name="T32" fmla="*/ 9 w 42"/>
                <a:gd name="T33" fmla="*/ 26 h 34"/>
                <a:gd name="T34" fmla="*/ 14 w 42"/>
                <a:gd name="T35" fmla="*/ 33 h 34"/>
                <a:gd name="T36" fmla="*/ 7 w 42"/>
                <a:gd name="T37" fmla="*/ 33 h 34"/>
                <a:gd name="T38" fmla="*/ 1 w 42"/>
                <a:gd name="T39" fmla="*/ 30 h 34"/>
                <a:gd name="T40" fmla="*/ 0 w 42"/>
                <a:gd name="T41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34">
                  <a:moveTo>
                    <a:pt x="0" y="27"/>
                  </a:moveTo>
                  <a:cubicBezTo>
                    <a:pt x="0" y="25"/>
                    <a:pt x="2" y="26"/>
                    <a:pt x="2" y="25"/>
                  </a:cubicBezTo>
                  <a:cubicBezTo>
                    <a:pt x="3" y="23"/>
                    <a:pt x="1" y="23"/>
                    <a:pt x="3" y="22"/>
                  </a:cubicBezTo>
                  <a:cubicBezTo>
                    <a:pt x="3" y="22"/>
                    <a:pt x="6" y="21"/>
                    <a:pt x="6" y="20"/>
                  </a:cubicBezTo>
                  <a:cubicBezTo>
                    <a:pt x="5" y="19"/>
                    <a:pt x="5" y="18"/>
                    <a:pt x="6" y="17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1" y="12"/>
                    <a:pt x="12" y="10"/>
                    <a:pt x="14" y="9"/>
                  </a:cubicBezTo>
                  <a:cubicBezTo>
                    <a:pt x="16" y="7"/>
                    <a:pt x="19" y="7"/>
                    <a:pt x="20" y="6"/>
                  </a:cubicBezTo>
                  <a:cubicBezTo>
                    <a:pt x="23" y="5"/>
                    <a:pt x="25" y="5"/>
                    <a:pt x="27" y="5"/>
                  </a:cubicBezTo>
                  <a:cubicBezTo>
                    <a:pt x="30" y="4"/>
                    <a:pt x="33" y="4"/>
                    <a:pt x="35" y="2"/>
                  </a:cubicBezTo>
                  <a:cubicBezTo>
                    <a:pt x="36" y="1"/>
                    <a:pt x="42" y="0"/>
                    <a:pt x="41" y="3"/>
                  </a:cubicBezTo>
                  <a:cubicBezTo>
                    <a:pt x="41" y="5"/>
                    <a:pt x="36" y="6"/>
                    <a:pt x="34" y="7"/>
                  </a:cubicBezTo>
                  <a:cubicBezTo>
                    <a:pt x="31" y="8"/>
                    <a:pt x="28" y="9"/>
                    <a:pt x="26" y="9"/>
                  </a:cubicBezTo>
                  <a:cubicBezTo>
                    <a:pt x="23" y="10"/>
                    <a:pt x="22" y="12"/>
                    <a:pt x="20" y="13"/>
                  </a:cubicBezTo>
                  <a:cubicBezTo>
                    <a:pt x="19" y="14"/>
                    <a:pt x="17" y="15"/>
                    <a:pt x="16" y="16"/>
                  </a:cubicBezTo>
                  <a:cubicBezTo>
                    <a:pt x="15" y="17"/>
                    <a:pt x="14" y="18"/>
                    <a:pt x="13" y="19"/>
                  </a:cubicBezTo>
                  <a:cubicBezTo>
                    <a:pt x="12" y="21"/>
                    <a:pt x="9" y="23"/>
                    <a:pt x="9" y="26"/>
                  </a:cubicBezTo>
                  <a:cubicBezTo>
                    <a:pt x="9" y="30"/>
                    <a:pt x="11" y="31"/>
                    <a:pt x="14" y="33"/>
                  </a:cubicBezTo>
                  <a:cubicBezTo>
                    <a:pt x="12" y="34"/>
                    <a:pt x="8" y="33"/>
                    <a:pt x="7" y="33"/>
                  </a:cubicBezTo>
                  <a:cubicBezTo>
                    <a:pt x="5" y="33"/>
                    <a:pt x="3" y="32"/>
                    <a:pt x="1" y="30"/>
                  </a:cubicBezTo>
                  <a:cubicBezTo>
                    <a:pt x="0" y="29"/>
                    <a:pt x="0" y="29"/>
                    <a:pt x="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1" name="Freeform 362">
              <a:extLst>
                <a:ext uri="{FF2B5EF4-FFF2-40B4-BE49-F238E27FC236}">
                  <a16:creationId xmlns:a16="http://schemas.microsoft.com/office/drawing/2014/main" id="{16A9189B-0C10-465C-A383-E5834015A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384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2" name="Freeform 363">
              <a:extLst>
                <a:ext uri="{FF2B5EF4-FFF2-40B4-BE49-F238E27FC236}">
                  <a16:creationId xmlns:a16="http://schemas.microsoft.com/office/drawing/2014/main" id="{6715801E-7A6C-4101-9F67-906F47D65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26" y="3335345"/>
              <a:ext cx="63500" cy="65088"/>
            </a:xfrm>
            <a:custGeom>
              <a:avLst/>
              <a:gdLst>
                <a:gd name="T0" fmla="*/ 19 w 20"/>
                <a:gd name="T1" fmla="*/ 1 h 20"/>
                <a:gd name="T2" fmla="*/ 20 w 20"/>
                <a:gd name="T3" fmla="*/ 4 h 20"/>
                <a:gd name="T4" fmla="*/ 17 w 20"/>
                <a:gd name="T5" fmla="*/ 8 h 20"/>
                <a:gd name="T6" fmla="*/ 17 w 20"/>
                <a:gd name="T7" fmla="*/ 11 h 20"/>
                <a:gd name="T8" fmla="*/ 16 w 20"/>
                <a:gd name="T9" fmla="*/ 10 h 20"/>
                <a:gd name="T10" fmla="*/ 12 w 20"/>
                <a:gd name="T11" fmla="*/ 14 h 20"/>
                <a:gd name="T12" fmla="*/ 9 w 20"/>
                <a:gd name="T13" fmla="*/ 19 h 20"/>
                <a:gd name="T14" fmla="*/ 5 w 20"/>
                <a:gd name="T15" fmla="*/ 18 h 20"/>
                <a:gd name="T16" fmla="*/ 2 w 20"/>
                <a:gd name="T17" fmla="*/ 16 h 20"/>
                <a:gd name="T18" fmla="*/ 6 w 20"/>
                <a:gd name="T19" fmla="*/ 11 h 20"/>
                <a:gd name="T20" fmla="*/ 8 w 20"/>
                <a:gd name="T21" fmla="*/ 10 h 20"/>
                <a:gd name="T22" fmla="*/ 10 w 20"/>
                <a:gd name="T23" fmla="*/ 8 h 20"/>
                <a:gd name="T24" fmla="*/ 12 w 20"/>
                <a:gd name="T25" fmla="*/ 6 h 20"/>
                <a:gd name="T26" fmla="*/ 13 w 20"/>
                <a:gd name="T27" fmla="*/ 4 h 20"/>
                <a:gd name="T28" fmla="*/ 15 w 20"/>
                <a:gd name="T29" fmla="*/ 2 h 20"/>
                <a:gd name="T30" fmla="*/ 17 w 20"/>
                <a:gd name="T31" fmla="*/ 0 h 20"/>
                <a:gd name="T32" fmla="*/ 17 w 20"/>
                <a:gd name="T33" fmla="*/ 3 h 20"/>
                <a:gd name="T34" fmla="*/ 19 w 20"/>
                <a:gd name="T3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19" y="1"/>
                  </a:moveTo>
                  <a:cubicBezTo>
                    <a:pt x="20" y="2"/>
                    <a:pt x="20" y="3"/>
                    <a:pt x="20" y="4"/>
                  </a:cubicBezTo>
                  <a:cubicBezTo>
                    <a:pt x="19" y="5"/>
                    <a:pt x="18" y="7"/>
                    <a:pt x="17" y="8"/>
                  </a:cubicBezTo>
                  <a:cubicBezTo>
                    <a:pt x="16" y="9"/>
                    <a:pt x="16" y="9"/>
                    <a:pt x="17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4" y="11"/>
                    <a:pt x="13" y="12"/>
                    <a:pt x="12" y="14"/>
                  </a:cubicBezTo>
                  <a:cubicBezTo>
                    <a:pt x="12" y="16"/>
                    <a:pt x="10" y="18"/>
                    <a:pt x="9" y="19"/>
                  </a:cubicBezTo>
                  <a:cubicBezTo>
                    <a:pt x="9" y="20"/>
                    <a:pt x="6" y="19"/>
                    <a:pt x="5" y="18"/>
                  </a:cubicBezTo>
                  <a:cubicBezTo>
                    <a:pt x="4" y="18"/>
                    <a:pt x="0" y="18"/>
                    <a:pt x="2" y="16"/>
                  </a:cubicBezTo>
                  <a:cubicBezTo>
                    <a:pt x="3" y="15"/>
                    <a:pt x="4" y="13"/>
                    <a:pt x="6" y="11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0"/>
                    <a:pt x="10" y="9"/>
                    <a:pt x="10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3" y="4"/>
                    <a:pt x="13" y="4"/>
                  </a:cubicBezTo>
                  <a:cubicBezTo>
                    <a:pt x="14" y="3"/>
                    <a:pt x="15" y="3"/>
                    <a:pt x="15" y="2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7" y="1"/>
                    <a:pt x="17" y="2"/>
                    <a:pt x="17" y="3"/>
                  </a:cubicBezTo>
                  <a:cubicBezTo>
                    <a:pt x="18" y="2"/>
                    <a:pt x="19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3" name="Freeform 364">
              <a:extLst>
                <a:ext uri="{FF2B5EF4-FFF2-40B4-BE49-F238E27FC236}">
                  <a16:creationId xmlns:a16="http://schemas.microsoft.com/office/drawing/2014/main" id="{4714D81D-AB93-436F-BBFC-80B347EE4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5963" y="3025782"/>
              <a:ext cx="73025" cy="25400"/>
            </a:xfrm>
            <a:custGeom>
              <a:avLst/>
              <a:gdLst>
                <a:gd name="T0" fmla="*/ 23 w 23"/>
                <a:gd name="T1" fmla="*/ 8 h 8"/>
                <a:gd name="T2" fmla="*/ 20 w 23"/>
                <a:gd name="T3" fmla="*/ 6 h 8"/>
                <a:gd name="T4" fmla="*/ 16 w 23"/>
                <a:gd name="T5" fmla="*/ 6 h 8"/>
                <a:gd name="T6" fmla="*/ 16 w 23"/>
                <a:gd name="T7" fmla="*/ 6 h 8"/>
                <a:gd name="T8" fmla="*/ 14 w 23"/>
                <a:gd name="T9" fmla="*/ 6 h 8"/>
                <a:gd name="T10" fmla="*/ 12 w 23"/>
                <a:gd name="T11" fmla="*/ 5 h 8"/>
                <a:gd name="T12" fmla="*/ 10 w 23"/>
                <a:gd name="T13" fmla="*/ 5 h 8"/>
                <a:gd name="T14" fmla="*/ 8 w 23"/>
                <a:gd name="T15" fmla="*/ 5 h 8"/>
                <a:gd name="T16" fmla="*/ 3 w 23"/>
                <a:gd name="T17" fmla="*/ 4 h 8"/>
                <a:gd name="T18" fmla="*/ 4 w 23"/>
                <a:gd name="T19" fmla="*/ 3 h 8"/>
                <a:gd name="T20" fmla="*/ 2 w 23"/>
                <a:gd name="T21" fmla="*/ 1 h 8"/>
                <a:gd name="T22" fmla="*/ 3 w 23"/>
                <a:gd name="T23" fmla="*/ 0 h 8"/>
                <a:gd name="T24" fmla="*/ 5 w 23"/>
                <a:gd name="T25" fmla="*/ 0 h 8"/>
                <a:gd name="T26" fmla="*/ 8 w 23"/>
                <a:gd name="T27" fmla="*/ 1 h 8"/>
                <a:gd name="T28" fmla="*/ 12 w 23"/>
                <a:gd name="T29" fmla="*/ 3 h 8"/>
                <a:gd name="T30" fmla="*/ 13 w 23"/>
                <a:gd name="T31" fmla="*/ 2 h 8"/>
                <a:gd name="T32" fmla="*/ 15 w 23"/>
                <a:gd name="T33" fmla="*/ 2 h 8"/>
                <a:gd name="T34" fmla="*/ 18 w 23"/>
                <a:gd name="T35" fmla="*/ 2 h 8"/>
                <a:gd name="T36" fmla="*/ 21 w 23"/>
                <a:gd name="T37" fmla="*/ 5 h 8"/>
                <a:gd name="T38" fmla="*/ 23 w 23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8">
                  <a:moveTo>
                    <a:pt x="23" y="8"/>
                  </a:moveTo>
                  <a:cubicBezTo>
                    <a:pt x="22" y="7"/>
                    <a:pt x="21" y="7"/>
                    <a:pt x="20" y="6"/>
                  </a:cubicBezTo>
                  <a:cubicBezTo>
                    <a:pt x="18" y="7"/>
                    <a:pt x="18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4" y="6"/>
                  </a:cubicBezTo>
                  <a:cubicBezTo>
                    <a:pt x="14" y="6"/>
                    <a:pt x="13" y="6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6" y="5"/>
                    <a:pt x="5" y="4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0" y="2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1"/>
                    <a:pt x="5" y="0"/>
                  </a:cubicBezTo>
                  <a:cubicBezTo>
                    <a:pt x="5" y="0"/>
                    <a:pt x="8" y="1"/>
                    <a:pt x="8" y="1"/>
                  </a:cubicBezTo>
                  <a:cubicBezTo>
                    <a:pt x="9" y="3"/>
                    <a:pt x="10" y="2"/>
                    <a:pt x="12" y="3"/>
                  </a:cubicBezTo>
                  <a:cubicBezTo>
                    <a:pt x="12" y="3"/>
                    <a:pt x="13" y="3"/>
                    <a:pt x="13" y="2"/>
                  </a:cubicBezTo>
                  <a:cubicBezTo>
                    <a:pt x="14" y="1"/>
                    <a:pt x="14" y="1"/>
                    <a:pt x="15" y="2"/>
                  </a:cubicBezTo>
                  <a:cubicBezTo>
                    <a:pt x="15" y="3"/>
                    <a:pt x="17" y="3"/>
                    <a:pt x="18" y="2"/>
                  </a:cubicBezTo>
                  <a:cubicBezTo>
                    <a:pt x="18" y="4"/>
                    <a:pt x="19" y="5"/>
                    <a:pt x="21" y="5"/>
                  </a:cubicBezTo>
                  <a:cubicBezTo>
                    <a:pt x="23" y="4"/>
                    <a:pt x="22" y="6"/>
                    <a:pt x="2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4" name="Freeform 365">
              <a:extLst>
                <a:ext uri="{FF2B5EF4-FFF2-40B4-BE49-F238E27FC236}">
                  <a16:creationId xmlns:a16="http://schemas.microsoft.com/office/drawing/2014/main" id="{5E813E1D-4AC9-4E0B-A3BC-50DC8EEAF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235" y="2205043"/>
              <a:ext cx="220663" cy="171450"/>
            </a:xfrm>
            <a:custGeom>
              <a:avLst/>
              <a:gdLst>
                <a:gd name="T0" fmla="*/ 45 w 69"/>
                <a:gd name="T1" fmla="*/ 14 h 54"/>
                <a:gd name="T2" fmla="*/ 49 w 69"/>
                <a:gd name="T3" fmla="*/ 18 h 54"/>
                <a:gd name="T4" fmla="*/ 53 w 69"/>
                <a:gd name="T5" fmla="*/ 17 h 54"/>
                <a:gd name="T6" fmla="*/ 51 w 69"/>
                <a:gd name="T7" fmla="*/ 21 h 54"/>
                <a:gd name="T8" fmla="*/ 56 w 69"/>
                <a:gd name="T9" fmla="*/ 22 h 54"/>
                <a:gd name="T10" fmla="*/ 53 w 69"/>
                <a:gd name="T11" fmla="*/ 24 h 54"/>
                <a:gd name="T12" fmla="*/ 59 w 69"/>
                <a:gd name="T13" fmla="*/ 27 h 54"/>
                <a:gd name="T14" fmla="*/ 65 w 69"/>
                <a:gd name="T15" fmla="*/ 31 h 54"/>
                <a:gd name="T16" fmla="*/ 68 w 69"/>
                <a:gd name="T17" fmla="*/ 32 h 54"/>
                <a:gd name="T18" fmla="*/ 66 w 69"/>
                <a:gd name="T19" fmla="*/ 36 h 54"/>
                <a:gd name="T20" fmla="*/ 63 w 69"/>
                <a:gd name="T21" fmla="*/ 37 h 54"/>
                <a:gd name="T22" fmla="*/ 59 w 69"/>
                <a:gd name="T23" fmla="*/ 38 h 54"/>
                <a:gd name="T24" fmla="*/ 58 w 69"/>
                <a:gd name="T25" fmla="*/ 36 h 54"/>
                <a:gd name="T26" fmla="*/ 54 w 69"/>
                <a:gd name="T27" fmla="*/ 35 h 54"/>
                <a:gd name="T28" fmla="*/ 52 w 69"/>
                <a:gd name="T29" fmla="*/ 37 h 54"/>
                <a:gd name="T30" fmla="*/ 55 w 69"/>
                <a:gd name="T31" fmla="*/ 39 h 54"/>
                <a:gd name="T32" fmla="*/ 58 w 69"/>
                <a:gd name="T33" fmla="*/ 42 h 54"/>
                <a:gd name="T34" fmla="*/ 61 w 69"/>
                <a:gd name="T35" fmla="*/ 45 h 54"/>
                <a:gd name="T36" fmla="*/ 60 w 69"/>
                <a:gd name="T37" fmla="*/ 47 h 54"/>
                <a:gd name="T38" fmla="*/ 60 w 69"/>
                <a:gd name="T39" fmla="*/ 50 h 54"/>
                <a:gd name="T40" fmla="*/ 57 w 69"/>
                <a:gd name="T41" fmla="*/ 49 h 54"/>
                <a:gd name="T42" fmla="*/ 53 w 69"/>
                <a:gd name="T43" fmla="*/ 47 h 54"/>
                <a:gd name="T44" fmla="*/ 52 w 69"/>
                <a:gd name="T45" fmla="*/ 49 h 54"/>
                <a:gd name="T46" fmla="*/ 57 w 69"/>
                <a:gd name="T47" fmla="*/ 52 h 54"/>
                <a:gd name="T48" fmla="*/ 50 w 69"/>
                <a:gd name="T49" fmla="*/ 52 h 54"/>
                <a:gd name="T50" fmla="*/ 45 w 69"/>
                <a:gd name="T51" fmla="*/ 50 h 54"/>
                <a:gd name="T52" fmla="*/ 43 w 69"/>
                <a:gd name="T53" fmla="*/ 48 h 54"/>
                <a:gd name="T54" fmla="*/ 42 w 69"/>
                <a:gd name="T55" fmla="*/ 45 h 54"/>
                <a:gd name="T56" fmla="*/ 37 w 69"/>
                <a:gd name="T57" fmla="*/ 42 h 54"/>
                <a:gd name="T58" fmla="*/ 34 w 69"/>
                <a:gd name="T59" fmla="*/ 43 h 54"/>
                <a:gd name="T60" fmla="*/ 29 w 69"/>
                <a:gd name="T61" fmla="*/ 42 h 54"/>
                <a:gd name="T62" fmla="*/ 36 w 69"/>
                <a:gd name="T63" fmla="*/ 40 h 54"/>
                <a:gd name="T64" fmla="*/ 37 w 69"/>
                <a:gd name="T65" fmla="*/ 36 h 54"/>
                <a:gd name="T66" fmla="*/ 43 w 69"/>
                <a:gd name="T67" fmla="*/ 31 h 54"/>
                <a:gd name="T68" fmla="*/ 37 w 69"/>
                <a:gd name="T69" fmla="*/ 24 h 54"/>
                <a:gd name="T70" fmla="*/ 32 w 69"/>
                <a:gd name="T71" fmla="*/ 25 h 54"/>
                <a:gd name="T72" fmla="*/ 30 w 69"/>
                <a:gd name="T73" fmla="*/ 20 h 54"/>
                <a:gd name="T74" fmla="*/ 28 w 69"/>
                <a:gd name="T75" fmla="*/ 18 h 54"/>
                <a:gd name="T76" fmla="*/ 28 w 69"/>
                <a:gd name="T77" fmla="*/ 19 h 54"/>
                <a:gd name="T78" fmla="*/ 22 w 69"/>
                <a:gd name="T79" fmla="*/ 20 h 54"/>
                <a:gd name="T80" fmla="*/ 19 w 69"/>
                <a:gd name="T81" fmla="*/ 20 h 54"/>
                <a:gd name="T82" fmla="*/ 12 w 69"/>
                <a:gd name="T83" fmla="*/ 19 h 54"/>
                <a:gd name="T84" fmla="*/ 7 w 69"/>
                <a:gd name="T85" fmla="*/ 17 h 54"/>
                <a:gd name="T86" fmla="*/ 1 w 69"/>
                <a:gd name="T87" fmla="*/ 14 h 54"/>
                <a:gd name="T88" fmla="*/ 1 w 69"/>
                <a:gd name="T89" fmla="*/ 12 h 54"/>
                <a:gd name="T90" fmla="*/ 2 w 69"/>
                <a:gd name="T91" fmla="*/ 5 h 54"/>
                <a:gd name="T92" fmla="*/ 12 w 69"/>
                <a:gd name="T93" fmla="*/ 0 h 54"/>
                <a:gd name="T94" fmla="*/ 17 w 69"/>
                <a:gd name="T95" fmla="*/ 0 h 54"/>
                <a:gd name="T96" fmla="*/ 21 w 69"/>
                <a:gd name="T97" fmla="*/ 2 h 54"/>
                <a:gd name="T98" fmla="*/ 23 w 69"/>
                <a:gd name="T99" fmla="*/ 7 h 54"/>
                <a:gd name="T100" fmla="*/ 26 w 69"/>
                <a:gd name="T101" fmla="*/ 7 h 54"/>
                <a:gd name="T102" fmla="*/ 31 w 69"/>
                <a:gd name="T103" fmla="*/ 5 h 54"/>
                <a:gd name="T104" fmla="*/ 40 w 69"/>
                <a:gd name="T105" fmla="*/ 11 h 54"/>
                <a:gd name="T106" fmla="*/ 43 w 69"/>
                <a:gd name="T107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" h="54">
                  <a:moveTo>
                    <a:pt x="43" y="15"/>
                  </a:moveTo>
                  <a:cubicBezTo>
                    <a:pt x="43" y="16"/>
                    <a:pt x="45" y="15"/>
                    <a:pt x="45" y="14"/>
                  </a:cubicBezTo>
                  <a:cubicBezTo>
                    <a:pt x="46" y="12"/>
                    <a:pt x="51" y="16"/>
                    <a:pt x="52" y="16"/>
                  </a:cubicBezTo>
                  <a:cubicBezTo>
                    <a:pt x="52" y="18"/>
                    <a:pt x="50" y="18"/>
                    <a:pt x="49" y="18"/>
                  </a:cubicBezTo>
                  <a:cubicBezTo>
                    <a:pt x="49" y="18"/>
                    <a:pt x="50" y="18"/>
                    <a:pt x="50" y="19"/>
                  </a:cubicBezTo>
                  <a:cubicBezTo>
                    <a:pt x="51" y="19"/>
                    <a:pt x="52" y="18"/>
                    <a:pt x="53" y="17"/>
                  </a:cubicBezTo>
                  <a:cubicBezTo>
                    <a:pt x="53" y="18"/>
                    <a:pt x="55" y="18"/>
                    <a:pt x="55" y="20"/>
                  </a:cubicBezTo>
                  <a:cubicBezTo>
                    <a:pt x="53" y="19"/>
                    <a:pt x="53" y="20"/>
                    <a:pt x="51" y="21"/>
                  </a:cubicBezTo>
                  <a:cubicBezTo>
                    <a:pt x="52" y="21"/>
                    <a:pt x="53" y="21"/>
                    <a:pt x="54" y="21"/>
                  </a:cubicBezTo>
                  <a:cubicBezTo>
                    <a:pt x="55" y="21"/>
                    <a:pt x="55" y="21"/>
                    <a:pt x="56" y="22"/>
                  </a:cubicBezTo>
                  <a:cubicBezTo>
                    <a:pt x="55" y="22"/>
                    <a:pt x="54" y="22"/>
                    <a:pt x="53" y="22"/>
                  </a:cubicBezTo>
                  <a:cubicBezTo>
                    <a:pt x="53" y="23"/>
                    <a:pt x="53" y="23"/>
                    <a:pt x="53" y="24"/>
                  </a:cubicBezTo>
                  <a:cubicBezTo>
                    <a:pt x="52" y="24"/>
                    <a:pt x="52" y="24"/>
                    <a:pt x="51" y="24"/>
                  </a:cubicBezTo>
                  <a:cubicBezTo>
                    <a:pt x="53" y="25"/>
                    <a:pt x="56" y="26"/>
                    <a:pt x="59" y="27"/>
                  </a:cubicBezTo>
                  <a:cubicBezTo>
                    <a:pt x="60" y="28"/>
                    <a:pt x="60" y="28"/>
                    <a:pt x="61" y="29"/>
                  </a:cubicBezTo>
                  <a:cubicBezTo>
                    <a:pt x="62" y="30"/>
                    <a:pt x="63" y="30"/>
                    <a:pt x="65" y="31"/>
                  </a:cubicBezTo>
                  <a:cubicBezTo>
                    <a:pt x="64" y="31"/>
                    <a:pt x="64" y="32"/>
                    <a:pt x="64" y="32"/>
                  </a:cubicBezTo>
                  <a:cubicBezTo>
                    <a:pt x="65" y="32"/>
                    <a:pt x="67" y="32"/>
                    <a:pt x="68" y="32"/>
                  </a:cubicBezTo>
                  <a:cubicBezTo>
                    <a:pt x="69" y="33"/>
                    <a:pt x="69" y="34"/>
                    <a:pt x="68" y="36"/>
                  </a:cubicBezTo>
                  <a:cubicBezTo>
                    <a:pt x="68" y="35"/>
                    <a:pt x="66" y="35"/>
                    <a:pt x="66" y="36"/>
                  </a:cubicBezTo>
                  <a:cubicBezTo>
                    <a:pt x="66" y="36"/>
                    <a:pt x="67" y="36"/>
                    <a:pt x="68" y="36"/>
                  </a:cubicBezTo>
                  <a:cubicBezTo>
                    <a:pt x="66" y="37"/>
                    <a:pt x="65" y="38"/>
                    <a:pt x="63" y="37"/>
                  </a:cubicBezTo>
                  <a:cubicBezTo>
                    <a:pt x="63" y="39"/>
                    <a:pt x="64" y="40"/>
                    <a:pt x="63" y="41"/>
                  </a:cubicBezTo>
                  <a:cubicBezTo>
                    <a:pt x="61" y="40"/>
                    <a:pt x="60" y="40"/>
                    <a:pt x="59" y="38"/>
                  </a:cubicBezTo>
                  <a:cubicBezTo>
                    <a:pt x="60" y="37"/>
                    <a:pt x="61" y="37"/>
                    <a:pt x="61" y="36"/>
                  </a:cubicBezTo>
                  <a:cubicBezTo>
                    <a:pt x="60" y="36"/>
                    <a:pt x="59" y="37"/>
                    <a:pt x="58" y="36"/>
                  </a:cubicBezTo>
                  <a:cubicBezTo>
                    <a:pt x="57" y="36"/>
                    <a:pt x="57" y="35"/>
                    <a:pt x="56" y="34"/>
                  </a:cubicBezTo>
                  <a:cubicBezTo>
                    <a:pt x="55" y="34"/>
                    <a:pt x="54" y="34"/>
                    <a:pt x="54" y="35"/>
                  </a:cubicBezTo>
                  <a:cubicBezTo>
                    <a:pt x="53" y="36"/>
                    <a:pt x="54" y="36"/>
                    <a:pt x="54" y="37"/>
                  </a:cubicBezTo>
                  <a:cubicBezTo>
                    <a:pt x="54" y="37"/>
                    <a:pt x="53" y="37"/>
                    <a:pt x="52" y="37"/>
                  </a:cubicBezTo>
                  <a:cubicBezTo>
                    <a:pt x="53" y="37"/>
                    <a:pt x="53" y="38"/>
                    <a:pt x="53" y="39"/>
                  </a:cubicBezTo>
                  <a:cubicBezTo>
                    <a:pt x="54" y="38"/>
                    <a:pt x="54" y="38"/>
                    <a:pt x="55" y="39"/>
                  </a:cubicBezTo>
                  <a:cubicBezTo>
                    <a:pt x="55" y="40"/>
                    <a:pt x="55" y="41"/>
                    <a:pt x="56" y="42"/>
                  </a:cubicBezTo>
                  <a:cubicBezTo>
                    <a:pt x="56" y="40"/>
                    <a:pt x="57" y="41"/>
                    <a:pt x="58" y="42"/>
                  </a:cubicBezTo>
                  <a:cubicBezTo>
                    <a:pt x="59" y="42"/>
                    <a:pt x="59" y="42"/>
                    <a:pt x="59" y="44"/>
                  </a:cubicBezTo>
                  <a:cubicBezTo>
                    <a:pt x="59" y="45"/>
                    <a:pt x="60" y="44"/>
                    <a:pt x="61" y="45"/>
                  </a:cubicBezTo>
                  <a:cubicBezTo>
                    <a:pt x="61" y="46"/>
                    <a:pt x="61" y="48"/>
                    <a:pt x="61" y="48"/>
                  </a:cubicBezTo>
                  <a:cubicBezTo>
                    <a:pt x="61" y="48"/>
                    <a:pt x="60" y="47"/>
                    <a:pt x="60" y="47"/>
                  </a:cubicBezTo>
                  <a:cubicBezTo>
                    <a:pt x="59" y="48"/>
                    <a:pt x="61" y="49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60" y="51"/>
                    <a:pt x="60" y="51"/>
                  </a:cubicBezTo>
                  <a:cubicBezTo>
                    <a:pt x="60" y="51"/>
                    <a:pt x="58" y="49"/>
                    <a:pt x="57" y="49"/>
                  </a:cubicBezTo>
                  <a:cubicBezTo>
                    <a:pt x="56" y="48"/>
                    <a:pt x="54" y="47"/>
                    <a:pt x="53" y="46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2" y="47"/>
                    <a:pt x="51" y="46"/>
                  </a:cubicBezTo>
                  <a:cubicBezTo>
                    <a:pt x="51" y="47"/>
                    <a:pt x="52" y="48"/>
                    <a:pt x="52" y="49"/>
                  </a:cubicBezTo>
                  <a:cubicBezTo>
                    <a:pt x="53" y="49"/>
                    <a:pt x="54" y="49"/>
                    <a:pt x="55" y="50"/>
                  </a:cubicBezTo>
                  <a:cubicBezTo>
                    <a:pt x="55" y="50"/>
                    <a:pt x="56" y="51"/>
                    <a:pt x="57" y="52"/>
                  </a:cubicBezTo>
                  <a:cubicBezTo>
                    <a:pt x="58" y="52"/>
                    <a:pt x="58" y="53"/>
                    <a:pt x="58" y="54"/>
                  </a:cubicBezTo>
                  <a:cubicBezTo>
                    <a:pt x="55" y="53"/>
                    <a:pt x="53" y="53"/>
                    <a:pt x="50" y="52"/>
                  </a:cubicBezTo>
                  <a:cubicBezTo>
                    <a:pt x="50" y="52"/>
                    <a:pt x="50" y="51"/>
                    <a:pt x="49" y="50"/>
                  </a:cubicBezTo>
                  <a:cubicBezTo>
                    <a:pt x="48" y="50"/>
                    <a:pt x="47" y="50"/>
                    <a:pt x="45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5" y="49"/>
                    <a:pt x="44" y="48"/>
                    <a:pt x="43" y="48"/>
                  </a:cubicBezTo>
                  <a:cubicBezTo>
                    <a:pt x="43" y="47"/>
                    <a:pt x="44" y="47"/>
                    <a:pt x="45" y="47"/>
                  </a:cubicBezTo>
                  <a:cubicBezTo>
                    <a:pt x="44" y="46"/>
                    <a:pt x="42" y="46"/>
                    <a:pt x="42" y="45"/>
                  </a:cubicBezTo>
                  <a:cubicBezTo>
                    <a:pt x="40" y="43"/>
                    <a:pt x="40" y="42"/>
                    <a:pt x="39" y="43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2"/>
                    <a:pt x="34" y="43"/>
                  </a:cubicBezTo>
                  <a:cubicBezTo>
                    <a:pt x="33" y="44"/>
                    <a:pt x="32" y="44"/>
                    <a:pt x="30" y="44"/>
                  </a:cubicBezTo>
                  <a:cubicBezTo>
                    <a:pt x="30" y="44"/>
                    <a:pt x="28" y="42"/>
                    <a:pt x="29" y="42"/>
                  </a:cubicBezTo>
                  <a:cubicBezTo>
                    <a:pt x="29" y="41"/>
                    <a:pt x="31" y="40"/>
                    <a:pt x="31" y="39"/>
                  </a:cubicBezTo>
                  <a:cubicBezTo>
                    <a:pt x="32" y="39"/>
                    <a:pt x="34" y="40"/>
                    <a:pt x="36" y="40"/>
                  </a:cubicBezTo>
                  <a:cubicBezTo>
                    <a:pt x="37" y="39"/>
                    <a:pt x="39" y="39"/>
                    <a:pt x="39" y="39"/>
                  </a:cubicBezTo>
                  <a:cubicBezTo>
                    <a:pt x="40" y="38"/>
                    <a:pt x="38" y="37"/>
                    <a:pt x="37" y="36"/>
                  </a:cubicBezTo>
                  <a:cubicBezTo>
                    <a:pt x="39" y="35"/>
                    <a:pt x="40" y="33"/>
                    <a:pt x="42" y="32"/>
                  </a:cubicBezTo>
                  <a:cubicBezTo>
                    <a:pt x="42" y="32"/>
                    <a:pt x="43" y="31"/>
                    <a:pt x="43" y="31"/>
                  </a:cubicBezTo>
                  <a:cubicBezTo>
                    <a:pt x="42" y="30"/>
                    <a:pt x="41" y="28"/>
                    <a:pt x="41" y="27"/>
                  </a:cubicBezTo>
                  <a:cubicBezTo>
                    <a:pt x="40" y="26"/>
                    <a:pt x="38" y="26"/>
                    <a:pt x="37" y="24"/>
                  </a:cubicBezTo>
                  <a:cubicBezTo>
                    <a:pt x="36" y="23"/>
                    <a:pt x="36" y="23"/>
                    <a:pt x="35" y="24"/>
                  </a:cubicBezTo>
                  <a:cubicBezTo>
                    <a:pt x="34" y="24"/>
                    <a:pt x="33" y="25"/>
                    <a:pt x="32" y="25"/>
                  </a:cubicBezTo>
                  <a:cubicBezTo>
                    <a:pt x="32" y="23"/>
                    <a:pt x="33" y="23"/>
                    <a:pt x="35" y="22"/>
                  </a:cubicBezTo>
                  <a:cubicBezTo>
                    <a:pt x="34" y="21"/>
                    <a:pt x="31" y="18"/>
                    <a:pt x="30" y="20"/>
                  </a:cubicBezTo>
                  <a:cubicBezTo>
                    <a:pt x="30" y="19"/>
                    <a:pt x="30" y="19"/>
                    <a:pt x="30" y="18"/>
                  </a:cubicBezTo>
                  <a:cubicBezTo>
                    <a:pt x="30" y="17"/>
                    <a:pt x="29" y="18"/>
                    <a:pt x="28" y="18"/>
                  </a:cubicBezTo>
                  <a:cubicBezTo>
                    <a:pt x="27" y="17"/>
                    <a:pt x="27" y="15"/>
                    <a:pt x="26" y="16"/>
                  </a:cubicBezTo>
                  <a:cubicBezTo>
                    <a:pt x="27" y="17"/>
                    <a:pt x="27" y="17"/>
                    <a:pt x="28" y="19"/>
                  </a:cubicBezTo>
                  <a:cubicBezTo>
                    <a:pt x="25" y="19"/>
                    <a:pt x="23" y="19"/>
                    <a:pt x="20" y="18"/>
                  </a:cubicBezTo>
                  <a:cubicBezTo>
                    <a:pt x="21" y="18"/>
                    <a:pt x="22" y="19"/>
                    <a:pt x="22" y="20"/>
                  </a:cubicBezTo>
                  <a:cubicBezTo>
                    <a:pt x="21" y="20"/>
                    <a:pt x="21" y="19"/>
                    <a:pt x="20" y="19"/>
                  </a:cubicBezTo>
                  <a:cubicBezTo>
                    <a:pt x="20" y="19"/>
                    <a:pt x="20" y="20"/>
                    <a:pt x="19" y="20"/>
                  </a:cubicBezTo>
                  <a:cubicBezTo>
                    <a:pt x="19" y="19"/>
                    <a:pt x="18" y="19"/>
                    <a:pt x="18" y="19"/>
                  </a:cubicBezTo>
                  <a:cubicBezTo>
                    <a:pt x="16" y="18"/>
                    <a:pt x="13" y="19"/>
                    <a:pt x="12" y="19"/>
                  </a:cubicBezTo>
                  <a:cubicBezTo>
                    <a:pt x="11" y="19"/>
                    <a:pt x="9" y="18"/>
                    <a:pt x="9" y="18"/>
                  </a:cubicBezTo>
                  <a:cubicBezTo>
                    <a:pt x="8" y="17"/>
                    <a:pt x="9" y="16"/>
                    <a:pt x="7" y="17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4" y="16"/>
                    <a:pt x="2" y="15"/>
                    <a:pt x="1" y="14"/>
                  </a:cubicBezTo>
                  <a:cubicBezTo>
                    <a:pt x="3" y="14"/>
                    <a:pt x="5" y="14"/>
                    <a:pt x="7" y="14"/>
                  </a:cubicBezTo>
                  <a:cubicBezTo>
                    <a:pt x="5" y="12"/>
                    <a:pt x="4" y="12"/>
                    <a:pt x="1" y="12"/>
                  </a:cubicBezTo>
                  <a:cubicBezTo>
                    <a:pt x="1" y="12"/>
                    <a:pt x="0" y="9"/>
                    <a:pt x="0" y="9"/>
                  </a:cubicBezTo>
                  <a:cubicBezTo>
                    <a:pt x="0" y="8"/>
                    <a:pt x="1" y="6"/>
                    <a:pt x="2" y="5"/>
                  </a:cubicBezTo>
                  <a:cubicBezTo>
                    <a:pt x="3" y="3"/>
                    <a:pt x="4" y="2"/>
                    <a:pt x="6" y="1"/>
                  </a:cubicBezTo>
                  <a:cubicBezTo>
                    <a:pt x="8" y="0"/>
                    <a:pt x="10" y="0"/>
                    <a:pt x="12" y="0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4" y="2"/>
                    <a:pt x="16" y="1"/>
                    <a:pt x="17" y="0"/>
                  </a:cubicBezTo>
                  <a:cubicBezTo>
                    <a:pt x="18" y="0"/>
                    <a:pt x="19" y="0"/>
                    <a:pt x="20" y="0"/>
                  </a:cubicBezTo>
                  <a:cubicBezTo>
                    <a:pt x="21" y="0"/>
                    <a:pt x="21" y="2"/>
                    <a:pt x="21" y="2"/>
                  </a:cubicBezTo>
                  <a:cubicBezTo>
                    <a:pt x="22" y="3"/>
                    <a:pt x="22" y="3"/>
                    <a:pt x="23" y="4"/>
                  </a:cubicBezTo>
                  <a:cubicBezTo>
                    <a:pt x="24" y="6"/>
                    <a:pt x="23" y="6"/>
                    <a:pt x="23" y="7"/>
                  </a:cubicBezTo>
                  <a:cubicBezTo>
                    <a:pt x="22" y="9"/>
                    <a:pt x="23" y="9"/>
                    <a:pt x="24" y="8"/>
                  </a:cubicBezTo>
                  <a:cubicBezTo>
                    <a:pt x="25" y="6"/>
                    <a:pt x="25" y="7"/>
                    <a:pt x="26" y="7"/>
                  </a:cubicBezTo>
                  <a:cubicBezTo>
                    <a:pt x="27" y="8"/>
                    <a:pt x="28" y="6"/>
                    <a:pt x="29" y="6"/>
                  </a:cubicBezTo>
                  <a:cubicBezTo>
                    <a:pt x="29" y="5"/>
                    <a:pt x="31" y="5"/>
                    <a:pt x="31" y="5"/>
                  </a:cubicBezTo>
                  <a:cubicBezTo>
                    <a:pt x="33" y="5"/>
                    <a:pt x="35" y="6"/>
                    <a:pt x="36" y="7"/>
                  </a:cubicBezTo>
                  <a:cubicBezTo>
                    <a:pt x="37" y="8"/>
                    <a:pt x="39" y="12"/>
                    <a:pt x="40" y="11"/>
                  </a:cubicBezTo>
                  <a:cubicBezTo>
                    <a:pt x="42" y="11"/>
                    <a:pt x="45" y="10"/>
                    <a:pt x="45" y="13"/>
                  </a:cubicBezTo>
                  <a:cubicBezTo>
                    <a:pt x="45" y="13"/>
                    <a:pt x="42" y="14"/>
                    <a:pt x="4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5" name="Freeform 366">
              <a:extLst>
                <a:ext uri="{FF2B5EF4-FFF2-40B4-BE49-F238E27FC236}">
                  <a16:creationId xmlns:a16="http://schemas.microsoft.com/office/drawing/2014/main" id="{76FB1512-EAD4-4A1E-A273-0AB3F753F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5585" y="2139955"/>
              <a:ext cx="57150" cy="30163"/>
            </a:xfrm>
            <a:custGeom>
              <a:avLst/>
              <a:gdLst>
                <a:gd name="T0" fmla="*/ 1 w 18"/>
                <a:gd name="T1" fmla="*/ 9 h 9"/>
                <a:gd name="T2" fmla="*/ 1 w 18"/>
                <a:gd name="T3" fmla="*/ 7 h 9"/>
                <a:gd name="T4" fmla="*/ 2 w 18"/>
                <a:gd name="T5" fmla="*/ 6 h 9"/>
                <a:gd name="T6" fmla="*/ 2 w 18"/>
                <a:gd name="T7" fmla="*/ 6 h 9"/>
                <a:gd name="T8" fmla="*/ 2 w 18"/>
                <a:gd name="T9" fmla="*/ 6 h 9"/>
                <a:gd name="T10" fmla="*/ 3 w 18"/>
                <a:gd name="T11" fmla="*/ 6 h 9"/>
                <a:gd name="T12" fmla="*/ 7 w 18"/>
                <a:gd name="T13" fmla="*/ 3 h 9"/>
                <a:gd name="T14" fmla="*/ 10 w 18"/>
                <a:gd name="T15" fmla="*/ 1 h 9"/>
                <a:gd name="T16" fmla="*/ 12 w 18"/>
                <a:gd name="T17" fmla="*/ 1 h 9"/>
                <a:gd name="T18" fmla="*/ 15 w 18"/>
                <a:gd name="T19" fmla="*/ 1 h 9"/>
                <a:gd name="T20" fmla="*/ 14 w 18"/>
                <a:gd name="T21" fmla="*/ 0 h 9"/>
                <a:gd name="T22" fmla="*/ 15 w 18"/>
                <a:gd name="T23" fmla="*/ 0 h 9"/>
                <a:gd name="T24" fmla="*/ 15 w 18"/>
                <a:gd name="T25" fmla="*/ 0 h 9"/>
                <a:gd name="T26" fmla="*/ 15 w 18"/>
                <a:gd name="T27" fmla="*/ 0 h 9"/>
                <a:gd name="T28" fmla="*/ 18 w 18"/>
                <a:gd name="T29" fmla="*/ 1 h 9"/>
                <a:gd name="T30" fmla="*/ 17 w 18"/>
                <a:gd name="T31" fmla="*/ 3 h 9"/>
                <a:gd name="T32" fmla="*/ 16 w 18"/>
                <a:gd name="T33" fmla="*/ 3 h 9"/>
                <a:gd name="T34" fmla="*/ 16 w 18"/>
                <a:gd name="T35" fmla="*/ 4 h 9"/>
                <a:gd name="T36" fmla="*/ 16 w 18"/>
                <a:gd name="T37" fmla="*/ 4 h 9"/>
                <a:gd name="T38" fmla="*/ 16 w 18"/>
                <a:gd name="T39" fmla="*/ 6 h 9"/>
                <a:gd name="T40" fmla="*/ 14 w 18"/>
                <a:gd name="T41" fmla="*/ 7 h 9"/>
                <a:gd name="T42" fmla="*/ 12 w 18"/>
                <a:gd name="T43" fmla="*/ 4 h 9"/>
                <a:gd name="T44" fmla="*/ 11 w 18"/>
                <a:gd name="T45" fmla="*/ 5 h 9"/>
                <a:gd name="T46" fmla="*/ 10 w 18"/>
                <a:gd name="T47" fmla="*/ 6 h 9"/>
                <a:gd name="T48" fmla="*/ 10 w 18"/>
                <a:gd name="T49" fmla="*/ 7 h 9"/>
                <a:gd name="T50" fmla="*/ 8 w 18"/>
                <a:gd name="T51" fmla="*/ 7 h 9"/>
                <a:gd name="T52" fmla="*/ 8 w 18"/>
                <a:gd name="T53" fmla="*/ 9 h 9"/>
                <a:gd name="T54" fmla="*/ 6 w 18"/>
                <a:gd name="T55" fmla="*/ 9 h 9"/>
                <a:gd name="T56" fmla="*/ 5 w 18"/>
                <a:gd name="T57" fmla="*/ 8 h 9"/>
                <a:gd name="T58" fmla="*/ 5 w 18"/>
                <a:gd name="T59" fmla="*/ 8 h 9"/>
                <a:gd name="T60" fmla="*/ 4 w 18"/>
                <a:gd name="T61" fmla="*/ 9 h 9"/>
                <a:gd name="T62" fmla="*/ 4 w 18"/>
                <a:gd name="T63" fmla="*/ 9 h 9"/>
                <a:gd name="T64" fmla="*/ 1 w 18"/>
                <a:gd name="T6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9">
                  <a:moveTo>
                    <a:pt x="1" y="9"/>
                  </a:moveTo>
                  <a:cubicBezTo>
                    <a:pt x="0" y="8"/>
                    <a:pt x="0" y="7"/>
                    <a:pt x="1" y="7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6" y="4"/>
                    <a:pt x="7" y="3"/>
                  </a:cubicBezTo>
                  <a:cubicBezTo>
                    <a:pt x="8" y="2"/>
                    <a:pt x="9" y="1"/>
                    <a:pt x="10" y="1"/>
                  </a:cubicBezTo>
                  <a:cubicBezTo>
                    <a:pt x="11" y="1"/>
                    <a:pt x="12" y="1"/>
                    <a:pt x="12" y="1"/>
                  </a:cubicBezTo>
                  <a:cubicBezTo>
                    <a:pt x="13" y="1"/>
                    <a:pt x="14" y="2"/>
                    <a:pt x="15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1"/>
                    <a:pt x="18" y="1"/>
                  </a:cubicBezTo>
                  <a:cubicBezTo>
                    <a:pt x="17" y="2"/>
                    <a:pt x="15" y="3"/>
                    <a:pt x="17" y="3"/>
                  </a:cubicBezTo>
                  <a:cubicBezTo>
                    <a:pt x="17" y="3"/>
                    <a:pt x="16" y="3"/>
                    <a:pt x="16" y="3"/>
                  </a:cubicBezTo>
                  <a:cubicBezTo>
                    <a:pt x="16" y="3"/>
                    <a:pt x="16" y="3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2" y="7"/>
                    <a:pt x="11" y="5"/>
                    <a:pt x="12" y="4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6"/>
                    <a:pt x="10" y="5"/>
                    <a:pt x="10" y="6"/>
                  </a:cubicBezTo>
                  <a:cubicBezTo>
                    <a:pt x="10" y="6"/>
                    <a:pt x="10" y="7"/>
                    <a:pt x="10" y="7"/>
                  </a:cubicBezTo>
                  <a:cubicBezTo>
                    <a:pt x="9" y="8"/>
                    <a:pt x="9" y="6"/>
                    <a:pt x="8" y="7"/>
                  </a:cubicBezTo>
                  <a:cubicBezTo>
                    <a:pt x="7" y="7"/>
                    <a:pt x="9" y="8"/>
                    <a:pt x="8" y="9"/>
                  </a:cubicBezTo>
                  <a:cubicBezTo>
                    <a:pt x="8" y="9"/>
                    <a:pt x="7" y="9"/>
                    <a:pt x="6" y="9"/>
                  </a:cubicBezTo>
                  <a:cubicBezTo>
                    <a:pt x="6" y="8"/>
                    <a:pt x="5" y="7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2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6" name="Freeform 367">
              <a:extLst>
                <a:ext uri="{FF2B5EF4-FFF2-40B4-BE49-F238E27FC236}">
                  <a16:creationId xmlns:a16="http://schemas.microsoft.com/office/drawing/2014/main" id="{9B48275B-EEB6-45F0-B01C-56E449401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100" y="2105030"/>
              <a:ext cx="49213" cy="31750"/>
            </a:xfrm>
            <a:custGeom>
              <a:avLst/>
              <a:gdLst>
                <a:gd name="T0" fmla="*/ 1 w 15"/>
                <a:gd name="T1" fmla="*/ 7 h 10"/>
                <a:gd name="T2" fmla="*/ 4 w 15"/>
                <a:gd name="T3" fmla="*/ 2 h 10"/>
                <a:gd name="T4" fmla="*/ 9 w 15"/>
                <a:gd name="T5" fmla="*/ 1 h 10"/>
                <a:gd name="T6" fmla="*/ 8 w 15"/>
                <a:gd name="T7" fmla="*/ 2 h 10"/>
                <a:gd name="T8" fmla="*/ 10 w 15"/>
                <a:gd name="T9" fmla="*/ 2 h 10"/>
                <a:gd name="T10" fmla="*/ 13 w 15"/>
                <a:gd name="T11" fmla="*/ 4 h 10"/>
                <a:gd name="T12" fmla="*/ 14 w 15"/>
                <a:gd name="T13" fmla="*/ 6 h 10"/>
                <a:gd name="T14" fmla="*/ 12 w 15"/>
                <a:gd name="T15" fmla="*/ 7 h 10"/>
                <a:gd name="T16" fmla="*/ 8 w 15"/>
                <a:gd name="T17" fmla="*/ 8 h 10"/>
                <a:gd name="T18" fmla="*/ 6 w 15"/>
                <a:gd name="T19" fmla="*/ 7 h 10"/>
                <a:gd name="T20" fmla="*/ 0 w 15"/>
                <a:gd name="T21" fmla="*/ 8 h 10"/>
                <a:gd name="T22" fmla="*/ 1 w 15"/>
                <a:gd name="T2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0">
                  <a:moveTo>
                    <a:pt x="1" y="7"/>
                  </a:moveTo>
                  <a:cubicBezTo>
                    <a:pt x="2" y="5"/>
                    <a:pt x="3" y="3"/>
                    <a:pt x="4" y="2"/>
                  </a:cubicBezTo>
                  <a:cubicBezTo>
                    <a:pt x="6" y="0"/>
                    <a:pt x="7" y="0"/>
                    <a:pt x="9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2"/>
                    <a:pt x="10" y="1"/>
                    <a:pt x="10" y="2"/>
                  </a:cubicBezTo>
                  <a:cubicBezTo>
                    <a:pt x="11" y="3"/>
                    <a:pt x="12" y="3"/>
                    <a:pt x="13" y="4"/>
                  </a:cubicBezTo>
                  <a:cubicBezTo>
                    <a:pt x="14" y="4"/>
                    <a:pt x="15" y="5"/>
                    <a:pt x="14" y="6"/>
                  </a:cubicBezTo>
                  <a:cubicBezTo>
                    <a:pt x="13" y="6"/>
                    <a:pt x="13" y="7"/>
                    <a:pt x="12" y="7"/>
                  </a:cubicBezTo>
                  <a:cubicBezTo>
                    <a:pt x="11" y="7"/>
                    <a:pt x="9" y="7"/>
                    <a:pt x="8" y="8"/>
                  </a:cubicBezTo>
                  <a:cubicBezTo>
                    <a:pt x="7" y="8"/>
                    <a:pt x="6" y="7"/>
                    <a:pt x="6" y="7"/>
                  </a:cubicBezTo>
                  <a:cubicBezTo>
                    <a:pt x="4" y="7"/>
                    <a:pt x="1" y="10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7" name="Freeform 368">
              <a:extLst>
                <a:ext uri="{FF2B5EF4-FFF2-40B4-BE49-F238E27FC236}">
                  <a16:creationId xmlns:a16="http://schemas.microsoft.com/office/drawing/2014/main" id="{E8BE8C45-CEC0-4318-85E8-5BA03C8E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411" y="2447931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8" name="Freeform 369">
              <a:extLst>
                <a:ext uri="{FF2B5EF4-FFF2-40B4-BE49-F238E27FC236}">
                  <a16:creationId xmlns:a16="http://schemas.microsoft.com/office/drawing/2014/main" id="{05318310-0F47-4F9E-8DFC-7B6064A67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2338" y="2671769"/>
              <a:ext cx="19050" cy="22225"/>
            </a:xfrm>
            <a:custGeom>
              <a:avLst/>
              <a:gdLst>
                <a:gd name="T0" fmla="*/ 1 w 6"/>
                <a:gd name="T1" fmla="*/ 6 h 7"/>
                <a:gd name="T2" fmla="*/ 1 w 6"/>
                <a:gd name="T3" fmla="*/ 2 h 7"/>
                <a:gd name="T4" fmla="*/ 6 w 6"/>
                <a:gd name="T5" fmla="*/ 3 h 7"/>
                <a:gd name="T6" fmla="*/ 5 w 6"/>
                <a:gd name="T7" fmla="*/ 5 h 7"/>
                <a:gd name="T8" fmla="*/ 4 w 6"/>
                <a:gd name="T9" fmla="*/ 4 h 7"/>
                <a:gd name="T10" fmla="*/ 1 w 6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1" y="6"/>
                  </a:moveTo>
                  <a:cubicBezTo>
                    <a:pt x="0" y="4"/>
                    <a:pt x="1" y="4"/>
                    <a:pt x="1" y="2"/>
                  </a:cubicBezTo>
                  <a:cubicBezTo>
                    <a:pt x="2" y="3"/>
                    <a:pt x="6" y="0"/>
                    <a:pt x="6" y="3"/>
                  </a:cubicBezTo>
                  <a:cubicBezTo>
                    <a:pt x="6" y="3"/>
                    <a:pt x="5" y="4"/>
                    <a:pt x="5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2" y="5"/>
                    <a:pt x="2" y="7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9" name="Freeform 370">
              <a:extLst>
                <a:ext uri="{FF2B5EF4-FFF2-40B4-BE49-F238E27FC236}">
                  <a16:creationId xmlns:a16="http://schemas.microsoft.com/office/drawing/2014/main" id="{56050C68-8503-409D-A8BA-796BC8B73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5460" y="2319343"/>
              <a:ext cx="53975" cy="41275"/>
            </a:xfrm>
            <a:custGeom>
              <a:avLst/>
              <a:gdLst>
                <a:gd name="T0" fmla="*/ 2 w 17"/>
                <a:gd name="T1" fmla="*/ 8 h 13"/>
                <a:gd name="T2" fmla="*/ 2 w 17"/>
                <a:gd name="T3" fmla="*/ 7 h 13"/>
                <a:gd name="T4" fmla="*/ 3 w 17"/>
                <a:gd name="T5" fmla="*/ 4 h 13"/>
                <a:gd name="T6" fmla="*/ 5 w 17"/>
                <a:gd name="T7" fmla="*/ 1 h 13"/>
                <a:gd name="T8" fmla="*/ 5 w 17"/>
                <a:gd name="T9" fmla="*/ 3 h 13"/>
                <a:gd name="T10" fmla="*/ 5 w 17"/>
                <a:gd name="T11" fmla="*/ 4 h 13"/>
                <a:gd name="T12" fmla="*/ 7 w 17"/>
                <a:gd name="T13" fmla="*/ 4 h 13"/>
                <a:gd name="T14" fmla="*/ 9 w 17"/>
                <a:gd name="T15" fmla="*/ 5 h 13"/>
                <a:gd name="T16" fmla="*/ 13 w 17"/>
                <a:gd name="T17" fmla="*/ 9 h 13"/>
                <a:gd name="T18" fmla="*/ 17 w 17"/>
                <a:gd name="T19" fmla="*/ 10 h 13"/>
                <a:gd name="T20" fmla="*/ 15 w 17"/>
                <a:gd name="T21" fmla="*/ 11 h 13"/>
                <a:gd name="T22" fmla="*/ 10 w 17"/>
                <a:gd name="T23" fmla="*/ 8 h 13"/>
                <a:gd name="T24" fmla="*/ 7 w 17"/>
                <a:gd name="T25" fmla="*/ 10 h 13"/>
                <a:gd name="T26" fmla="*/ 5 w 17"/>
                <a:gd name="T27" fmla="*/ 13 h 13"/>
                <a:gd name="T28" fmla="*/ 4 w 17"/>
                <a:gd name="T29" fmla="*/ 10 h 13"/>
                <a:gd name="T30" fmla="*/ 0 w 17"/>
                <a:gd name="T31" fmla="*/ 11 h 13"/>
                <a:gd name="T32" fmla="*/ 2 w 17"/>
                <a:gd name="T3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3">
                  <a:moveTo>
                    <a:pt x="2" y="8"/>
                  </a:moveTo>
                  <a:cubicBezTo>
                    <a:pt x="3" y="8"/>
                    <a:pt x="2" y="7"/>
                    <a:pt x="2" y="7"/>
                  </a:cubicBezTo>
                  <a:cubicBezTo>
                    <a:pt x="2" y="6"/>
                    <a:pt x="2" y="5"/>
                    <a:pt x="3" y="4"/>
                  </a:cubicBezTo>
                  <a:cubicBezTo>
                    <a:pt x="3" y="3"/>
                    <a:pt x="3" y="1"/>
                    <a:pt x="5" y="1"/>
                  </a:cubicBezTo>
                  <a:cubicBezTo>
                    <a:pt x="6" y="0"/>
                    <a:pt x="7" y="2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10" y="5"/>
                    <a:pt x="15" y="7"/>
                    <a:pt x="13" y="9"/>
                  </a:cubicBezTo>
                  <a:cubicBezTo>
                    <a:pt x="15" y="9"/>
                    <a:pt x="15" y="9"/>
                    <a:pt x="17" y="10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3" y="11"/>
                    <a:pt x="10" y="11"/>
                    <a:pt x="10" y="8"/>
                  </a:cubicBezTo>
                  <a:cubicBezTo>
                    <a:pt x="8" y="9"/>
                    <a:pt x="9" y="10"/>
                    <a:pt x="7" y="10"/>
                  </a:cubicBezTo>
                  <a:cubicBezTo>
                    <a:pt x="6" y="11"/>
                    <a:pt x="6" y="12"/>
                    <a:pt x="5" y="13"/>
                  </a:cubicBezTo>
                  <a:cubicBezTo>
                    <a:pt x="4" y="13"/>
                    <a:pt x="4" y="10"/>
                    <a:pt x="4" y="10"/>
                  </a:cubicBezTo>
                  <a:cubicBezTo>
                    <a:pt x="3" y="10"/>
                    <a:pt x="0" y="11"/>
                    <a:pt x="0" y="11"/>
                  </a:cubicBezTo>
                  <a:cubicBezTo>
                    <a:pt x="0" y="10"/>
                    <a:pt x="2" y="9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0" name="Freeform 371">
              <a:extLst>
                <a:ext uri="{FF2B5EF4-FFF2-40B4-BE49-F238E27FC236}">
                  <a16:creationId xmlns:a16="http://schemas.microsoft.com/office/drawing/2014/main" id="{85D49FA5-FBA6-437F-97BF-631119CC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435" y="2066930"/>
              <a:ext cx="92075" cy="63500"/>
            </a:xfrm>
            <a:custGeom>
              <a:avLst/>
              <a:gdLst>
                <a:gd name="T0" fmla="*/ 5 w 29"/>
                <a:gd name="T1" fmla="*/ 9 h 20"/>
                <a:gd name="T2" fmla="*/ 6 w 29"/>
                <a:gd name="T3" fmla="*/ 9 h 20"/>
                <a:gd name="T4" fmla="*/ 5 w 29"/>
                <a:gd name="T5" fmla="*/ 8 h 20"/>
                <a:gd name="T6" fmla="*/ 6 w 29"/>
                <a:gd name="T7" fmla="*/ 8 h 20"/>
                <a:gd name="T8" fmla="*/ 3 w 29"/>
                <a:gd name="T9" fmla="*/ 8 h 20"/>
                <a:gd name="T10" fmla="*/ 4 w 29"/>
                <a:gd name="T11" fmla="*/ 7 h 20"/>
                <a:gd name="T12" fmla="*/ 1 w 29"/>
                <a:gd name="T13" fmla="*/ 7 h 20"/>
                <a:gd name="T14" fmla="*/ 3 w 29"/>
                <a:gd name="T15" fmla="*/ 6 h 20"/>
                <a:gd name="T16" fmla="*/ 6 w 29"/>
                <a:gd name="T17" fmla="*/ 4 h 20"/>
                <a:gd name="T18" fmla="*/ 3 w 29"/>
                <a:gd name="T19" fmla="*/ 4 h 20"/>
                <a:gd name="T20" fmla="*/ 9 w 29"/>
                <a:gd name="T21" fmla="*/ 2 h 20"/>
                <a:gd name="T22" fmla="*/ 6 w 29"/>
                <a:gd name="T23" fmla="*/ 1 h 20"/>
                <a:gd name="T24" fmla="*/ 10 w 29"/>
                <a:gd name="T25" fmla="*/ 1 h 20"/>
                <a:gd name="T26" fmla="*/ 14 w 29"/>
                <a:gd name="T27" fmla="*/ 4 h 20"/>
                <a:gd name="T28" fmla="*/ 18 w 29"/>
                <a:gd name="T29" fmla="*/ 5 h 20"/>
                <a:gd name="T30" fmla="*/ 18 w 29"/>
                <a:gd name="T31" fmla="*/ 7 h 20"/>
                <a:gd name="T32" fmla="*/ 20 w 29"/>
                <a:gd name="T33" fmla="*/ 8 h 20"/>
                <a:gd name="T34" fmla="*/ 19 w 29"/>
                <a:gd name="T35" fmla="*/ 6 h 20"/>
                <a:gd name="T36" fmla="*/ 22 w 29"/>
                <a:gd name="T37" fmla="*/ 8 h 20"/>
                <a:gd name="T38" fmla="*/ 23 w 29"/>
                <a:gd name="T39" fmla="*/ 12 h 20"/>
                <a:gd name="T40" fmla="*/ 26 w 29"/>
                <a:gd name="T41" fmla="*/ 12 h 20"/>
                <a:gd name="T42" fmla="*/ 27 w 29"/>
                <a:gd name="T43" fmla="*/ 11 h 20"/>
                <a:gd name="T44" fmla="*/ 29 w 29"/>
                <a:gd name="T45" fmla="*/ 13 h 20"/>
                <a:gd name="T46" fmla="*/ 24 w 29"/>
                <a:gd name="T47" fmla="*/ 14 h 20"/>
                <a:gd name="T48" fmla="*/ 22 w 29"/>
                <a:gd name="T49" fmla="*/ 17 h 20"/>
                <a:gd name="T50" fmla="*/ 22 w 29"/>
                <a:gd name="T51" fmla="*/ 14 h 20"/>
                <a:gd name="T52" fmla="*/ 19 w 29"/>
                <a:gd name="T53" fmla="*/ 17 h 20"/>
                <a:gd name="T54" fmla="*/ 19 w 29"/>
                <a:gd name="T55" fmla="*/ 20 h 20"/>
                <a:gd name="T56" fmla="*/ 16 w 29"/>
                <a:gd name="T57" fmla="*/ 17 h 20"/>
                <a:gd name="T58" fmla="*/ 18 w 29"/>
                <a:gd name="T59" fmla="*/ 20 h 20"/>
                <a:gd name="T60" fmla="*/ 15 w 29"/>
                <a:gd name="T61" fmla="*/ 18 h 20"/>
                <a:gd name="T62" fmla="*/ 16 w 29"/>
                <a:gd name="T63" fmla="*/ 19 h 20"/>
                <a:gd name="T64" fmla="*/ 9 w 29"/>
                <a:gd name="T65" fmla="*/ 18 h 20"/>
                <a:gd name="T66" fmla="*/ 12 w 29"/>
                <a:gd name="T67" fmla="*/ 17 h 20"/>
                <a:gd name="T68" fmla="*/ 8 w 29"/>
                <a:gd name="T69" fmla="*/ 16 h 20"/>
                <a:gd name="T70" fmla="*/ 9 w 29"/>
                <a:gd name="T71" fmla="*/ 16 h 20"/>
                <a:gd name="T72" fmla="*/ 6 w 29"/>
                <a:gd name="T73" fmla="*/ 15 h 20"/>
                <a:gd name="T74" fmla="*/ 15 w 29"/>
                <a:gd name="T75" fmla="*/ 13 h 20"/>
                <a:gd name="T76" fmla="*/ 10 w 29"/>
                <a:gd name="T77" fmla="*/ 13 h 20"/>
                <a:gd name="T78" fmla="*/ 14 w 29"/>
                <a:gd name="T79" fmla="*/ 13 h 20"/>
                <a:gd name="T80" fmla="*/ 9 w 29"/>
                <a:gd name="T81" fmla="*/ 12 h 20"/>
                <a:gd name="T82" fmla="*/ 8 w 29"/>
                <a:gd name="T83" fmla="*/ 12 h 20"/>
                <a:gd name="T84" fmla="*/ 6 w 29"/>
                <a:gd name="T85" fmla="*/ 13 h 20"/>
                <a:gd name="T86" fmla="*/ 7 w 29"/>
                <a:gd name="T87" fmla="*/ 12 h 20"/>
                <a:gd name="T88" fmla="*/ 5 w 29"/>
                <a:gd name="T89" fmla="*/ 13 h 20"/>
                <a:gd name="T90" fmla="*/ 3 w 29"/>
                <a:gd name="T91" fmla="*/ 12 h 20"/>
                <a:gd name="T92" fmla="*/ 3 w 29"/>
                <a:gd name="T93" fmla="*/ 11 h 20"/>
                <a:gd name="T94" fmla="*/ 6 w 29"/>
                <a:gd name="T95" fmla="*/ 10 h 20"/>
                <a:gd name="T96" fmla="*/ 0 w 29"/>
                <a:gd name="T97" fmla="*/ 8 h 20"/>
                <a:gd name="T98" fmla="*/ 5 w 29"/>
                <a:gd name="T99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20">
                  <a:moveTo>
                    <a:pt x="5" y="9"/>
                  </a:moveTo>
                  <a:cubicBezTo>
                    <a:pt x="5" y="9"/>
                    <a:pt x="5" y="9"/>
                    <a:pt x="6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5" y="7"/>
                    <a:pt x="4" y="8"/>
                    <a:pt x="3" y="8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7"/>
                    <a:pt x="2" y="6"/>
                    <a:pt x="3" y="6"/>
                  </a:cubicBezTo>
                  <a:cubicBezTo>
                    <a:pt x="1" y="5"/>
                    <a:pt x="5" y="5"/>
                    <a:pt x="6" y="4"/>
                  </a:cubicBezTo>
                  <a:cubicBezTo>
                    <a:pt x="6" y="4"/>
                    <a:pt x="4" y="4"/>
                    <a:pt x="3" y="4"/>
                  </a:cubicBezTo>
                  <a:cubicBezTo>
                    <a:pt x="4" y="1"/>
                    <a:pt x="8" y="3"/>
                    <a:pt x="9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2" y="1"/>
                    <a:pt x="13" y="3"/>
                    <a:pt x="14" y="4"/>
                  </a:cubicBezTo>
                  <a:cubicBezTo>
                    <a:pt x="15" y="5"/>
                    <a:pt x="16" y="6"/>
                    <a:pt x="18" y="5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9" y="8"/>
                    <a:pt x="20" y="8"/>
                    <a:pt x="20" y="8"/>
                  </a:cubicBezTo>
                  <a:cubicBezTo>
                    <a:pt x="20" y="7"/>
                    <a:pt x="20" y="7"/>
                    <a:pt x="19" y="6"/>
                  </a:cubicBezTo>
                  <a:cubicBezTo>
                    <a:pt x="21" y="5"/>
                    <a:pt x="23" y="7"/>
                    <a:pt x="22" y="8"/>
                  </a:cubicBezTo>
                  <a:cubicBezTo>
                    <a:pt x="24" y="9"/>
                    <a:pt x="24" y="9"/>
                    <a:pt x="23" y="12"/>
                  </a:cubicBezTo>
                  <a:cubicBezTo>
                    <a:pt x="24" y="11"/>
                    <a:pt x="26" y="10"/>
                    <a:pt x="26" y="12"/>
                  </a:cubicBezTo>
                  <a:cubicBezTo>
                    <a:pt x="26" y="12"/>
                    <a:pt x="26" y="11"/>
                    <a:pt x="27" y="11"/>
                  </a:cubicBezTo>
                  <a:cubicBezTo>
                    <a:pt x="27" y="12"/>
                    <a:pt x="28" y="12"/>
                    <a:pt x="29" y="13"/>
                  </a:cubicBezTo>
                  <a:cubicBezTo>
                    <a:pt x="27" y="13"/>
                    <a:pt x="24" y="15"/>
                    <a:pt x="24" y="14"/>
                  </a:cubicBezTo>
                  <a:cubicBezTo>
                    <a:pt x="24" y="16"/>
                    <a:pt x="23" y="16"/>
                    <a:pt x="22" y="17"/>
                  </a:cubicBezTo>
                  <a:cubicBezTo>
                    <a:pt x="22" y="16"/>
                    <a:pt x="21" y="15"/>
                    <a:pt x="22" y="14"/>
                  </a:cubicBezTo>
                  <a:cubicBezTo>
                    <a:pt x="19" y="15"/>
                    <a:pt x="23" y="19"/>
                    <a:pt x="19" y="17"/>
                  </a:cubicBezTo>
                  <a:cubicBezTo>
                    <a:pt x="20" y="18"/>
                    <a:pt x="20" y="18"/>
                    <a:pt x="19" y="20"/>
                  </a:cubicBezTo>
                  <a:cubicBezTo>
                    <a:pt x="18" y="19"/>
                    <a:pt x="17" y="18"/>
                    <a:pt x="16" y="17"/>
                  </a:cubicBezTo>
                  <a:cubicBezTo>
                    <a:pt x="17" y="18"/>
                    <a:pt x="17" y="19"/>
                    <a:pt x="18" y="20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4" y="19"/>
                    <a:pt x="11" y="20"/>
                    <a:pt x="9" y="18"/>
                  </a:cubicBezTo>
                  <a:cubicBezTo>
                    <a:pt x="10" y="18"/>
                    <a:pt x="11" y="17"/>
                    <a:pt x="12" y="17"/>
                  </a:cubicBezTo>
                  <a:cubicBezTo>
                    <a:pt x="11" y="17"/>
                    <a:pt x="8" y="17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6"/>
                    <a:pt x="7" y="15"/>
                    <a:pt x="6" y="15"/>
                  </a:cubicBezTo>
                  <a:cubicBezTo>
                    <a:pt x="9" y="14"/>
                    <a:pt x="12" y="14"/>
                    <a:pt x="15" y="13"/>
                  </a:cubicBezTo>
                  <a:cubicBezTo>
                    <a:pt x="14" y="13"/>
                    <a:pt x="12" y="14"/>
                    <a:pt x="10" y="13"/>
                  </a:cubicBezTo>
                  <a:cubicBezTo>
                    <a:pt x="11" y="13"/>
                    <a:pt x="13" y="13"/>
                    <a:pt x="14" y="13"/>
                  </a:cubicBezTo>
                  <a:cubicBezTo>
                    <a:pt x="13" y="12"/>
                    <a:pt x="10" y="12"/>
                    <a:pt x="9" y="12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6" y="12"/>
                    <a:pt x="5" y="13"/>
                    <a:pt x="5" y="13"/>
                  </a:cubicBezTo>
                  <a:cubicBezTo>
                    <a:pt x="4" y="14"/>
                    <a:pt x="4" y="12"/>
                    <a:pt x="3" y="12"/>
                  </a:cubicBezTo>
                  <a:cubicBezTo>
                    <a:pt x="3" y="12"/>
                    <a:pt x="2" y="11"/>
                    <a:pt x="3" y="11"/>
                  </a:cubicBezTo>
                  <a:cubicBezTo>
                    <a:pt x="4" y="11"/>
                    <a:pt x="5" y="11"/>
                    <a:pt x="6" y="10"/>
                  </a:cubicBezTo>
                  <a:cubicBezTo>
                    <a:pt x="4" y="11"/>
                    <a:pt x="1" y="11"/>
                    <a:pt x="0" y="8"/>
                  </a:cubicBezTo>
                  <a:cubicBezTo>
                    <a:pt x="2" y="8"/>
                    <a:pt x="3" y="8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1" name="Freeform 372">
              <a:extLst>
                <a:ext uri="{FF2B5EF4-FFF2-40B4-BE49-F238E27FC236}">
                  <a16:creationId xmlns:a16="http://schemas.microsoft.com/office/drawing/2014/main" id="{FC0A34EA-0DF5-4BC9-ACCA-73CAC9C67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9788" y="2895607"/>
              <a:ext cx="41275" cy="34925"/>
            </a:xfrm>
            <a:custGeom>
              <a:avLst/>
              <a:gdLst>
                <a:gd name="T0" fmla="*/ 10 w 13"/>
                <a:gd name="T1" fmla="*/ 2 h 11"/>
                <a:gd name="T2" fmla="*/ 10 w 13"/>
                <a:gd name="T3" fmla="*/ 0 h 11"/>
                <a:gd name="T4" fmla="*/ 11 w 13"/>
                <a:gd name="T5" fmla="*/ 1 h 11"/>
                <a:gd name="T6" fmla="*/ 12 w 13"/>
                <a:gd name="T7" fmla="*/ 2 h 11"/>
                <a:gd name="T8" fmla="*/ 11 w 13"/>
                <a:gd name="T9" fmla="*/ 3 h 11"/>
                <a:gd name="T10" fmla="*/ 12 w 13"/>
                <a:gd name="T11" fmla="*/ 3 h 11"/>
                <a:gd name="T12" fmla="*/ 12 w 13"/>
                <a:gd name="T13" fmla="*/ 4 h 11"/>
                <a:gd name="T14" fmla="*/ 12 w 13"/>
                <a:gd name="T15" fmla="*/ 7 h 11"/>
                <a:gd name="T16" fmla="*/ 11 w 13"/>
                <a:gd name="T17" fmla="*/ 7 h 11"/>
                <a:gd name="T18" fmla="*/ 11 w 13"/>
                <a:gd name="T19" fmla="*/ 9 h 11"/>
                <a:gd name="T20" fmla="*/ 11 w 13"/>
                <a:gd name="T21" fmla="*/ 6 h 11"/>
                <a:gd name="T22" fmla="*/ 10 w 13"/>
                <a:gd name="T23" fmla="*/ 9 h 11"/>
                <a:gd name="T24" fmla="*/ 9 w 13"/>
                <a:gd name="T25" fmla="*/ 9 h 11"/>
                <a:gd name="T26" fmla="*/ 9 w 13"/>
                <a:gd name="T27" fmla="*/ 9 h 11"/>
                <a:gd name="T28" fmla="*/ 6 w 13"/>
                <a:gd name="T29" fmla="*/ 8 h 11"/>
                <a:gd name="T30" fmla="*/ 5 w 13"/>
                <a:gd name="T31" fmla="*/ 5 h 11"/>
                <a:gd name="T32" fmla="*/ 5 w 13"/>
                <a:gd name="T33" fmla="*/ 6 h 11"/>
                <a:gd name="T34" fmla="*/ 4 w 13"/>
                <a:gd name="T35" fmla="*/ 5 h 11"/>
                <a:gd name="T36" fmla="*/ 4 w 13"/>
                <a:gd name="T37" fmla="*/ 6 h 11"/>
                <a:gd name="T38" fmla="*/ 2 w 13"/>
                <a:gd name="T39" fmla="*/ 7 h 11"/>
                <a:gd name="T40" fmla="*/ 4 w 13"/>
                <a:gd name="T41" fmla="*/ 4 h 11"/>
                <a:gd name="T42" fmla="*/ 5 w 13"/>
                <a:gd name="T43" fmla="*/ 2 h 11"/>
                <a:gd name="T44" fmla="*/ 6 w 13"/>
                <a:gd name="T45" fmla="*/ 4 h 11"/>
                <a:gd name="T46" fmla="*/ 8 w 13"/>
                <a:gd name="T47" fmla="*/ 3 h 11"/>
                <a:gd name="T48" fmla="*/ 9 w 13"/>
                <a:gd name="T49" fmla="*/ 2 h 11"/>
                <a:gd name="T50" fmla="*/ 10 w 13"/>
                <a:gd name="T5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1">
                  <a:moveTo>
                    <a:pt x="10" y="2"/>
                  </a:moveTo>
                  <a:cubicBezTo>
                    <a:pt x="10" y="1"/>
                    <a:pt x="10" y="0"/>
                    <a:pt x="10" y="0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1" y="3"/>
                    <a:pt x="11" y="3"/>
                  </a:cubicBezTo>
                  <a:cubicBezTo>
                    <a:pt x="11" y="3"/>
                    <a:pt x="12" y="3"/>
                    <a:pt x="12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3" y="4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8"/>
                    <a:pt x="11" y="7"/>
                    <a:pt x="11" y="6"/>
                  </a:cubicBezTo>
                  <a:cubicBezTo>
                    <a:pt x="9" y="7"/>
                    <a:pt x="10" y="8"/>
                    <a:pt x="10" y="9"/>
                  </a:cubicBezTo>
                  <a:cubicBezTo>
                    <a:pt x="10" y="11"/>
                    <a:pt x="9" y="11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7" y="9"/>
                    <a:pt x="6" y="8"/>
                  </a:cubicBezTo>
                  <a:cubicBezTo>
                    <a:pt x="6" y="7"/>
                    <a:pt x="7" y="5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6"/>
                    <a:pt x="4" y="5"/>
                    <a:pt x="4" y="6"/>
                  </a:cubicBezTo>
                  <a:cubicBezTo>
                    <a:pt x="3" y="3"/>
                    <a:pt x="2" y="7"/>
                    <a:pt x="2" y="7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4" y="4"/>
                    <a:pt x="4" y="2"/>
                    <a:pt x="5" y="2"/>
                  </a:cubicBezTo>
                  <a:cubicBezTo>
                    <a:pt x="6" y="2"/>
                    <a:pt x="6" y="4"/>
                    <a:pt x="6" y="4"/>
                  </a:cubicBezTo>
                  <a:cubicBezTo>
                    <a:pt x="6" y="4"/>
                    <a:pt x="7" y="2"/>
                    <a:pt x="8" y="3"/>
                  </a:cubicBezTo>
                  <a:cubicBezTo>
                    <a:pt x="8" y="2"/>
                    <a:pt x="8" y="1"/>
                    <a:pt x="9" y="2"/>
                  </a:cubicBezTo>
                  <a:cubicBezTo>
                    <a:pt x="9" y="1"/>
                    <a:pt x="9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2" name="Freeform 373">
              <a:extLst>
                <a:ext uri="{FF2B5EF4-FFF2-40B4-BE49-F238E27FC236}">
                  <a16:creationId xmlns:a16="http://schemas.microsoft.com/office/drawing/2014/main" id="{48D0DD0E-1863-44C9-86B9-2B8629056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6288" y="3063882"/>
              <a:ext cx="307975" cy="255588"/>
            </a:xfrm>
            <a:custGeom>
              <a:avLst/>
              <a:gdLst>
                <a:gd name="T0" fmla="*/ 95 w 97"/>
                <a:gd name="T1" fmla="*/ 40 h 80"/>
                <a:gd name="T2" fmla="*/ 96 w 97"/>
                <a:gd name="T3" fmla="*/ 50 h 80"/>
                <a:gd name="T4" fmla="*/ 94 w 97"/>
                <a:gd name="T5" fmla="*/ 61 h 80"/>
                <a:gd name="T6" fmla="*/ 90 w 97"/>
                <a:gd name="T7" fmla="*/ 68 h 80"/>
                <a:gd name="T8" fmla="*/ 86 w 97"/>
                <a:gd name="T9" fmla="*/ 77 h 80"/>
                <a:gd name="T10" fmla="*/ 81 w 97"/>
                <a:gd name="T11" fmla="*/ 79 h 80"/>
                <a:gd name="T12" fmla="*/ 78 w 97"/>
                <a:gd name="T13" fmla="*/ 79 h 80"/>
                <a:gd name="T14" fmla="*/ 75 w 97"/>
                <a:gd name="T15" fmla="*/ 78 h 80"/>
                <a:gd name="T16" fmla="*/ 71 w 97"/>
                <a:gd name="T17" fmla="*/ 79 h 80"/>
                <a:gd name="T18" fmla="*/ 64 w 97"/>
                <a:gd name="T19" fmla="*/ 74 h 80"/>
                <a:gd name="T20" fmla="*/ 61 w 97"/>
                <a:gd name="T21" fmla="*/ 70 h 80"/>
                <a:gd name="T22" fmla="*/ 60 w 97"/>
                <a:gd name="T23" fmla="*/ 65 h 80"/>
                <a:gd name="T24" fmla="*/ 57 w 97"/>
                <a:gd name="T25" fmla="*/ 68 h 80"/>
                <a:gd name="T26" fmla="*/ 59 w 97"/>
                <a:gd name="T27" fmla="*/ 61 h 80"/>
                <a:gd name="T28" fmla="*/ 54 w 97"/>
                <a:gd name="T29" fmla="*/ 68 h 80"/>
                <a:gd name="T30" fmla="*/ 52 w 97"/>
                <a:gd name="T31" fmla="*/ 64 h 80"/>
                <a:gd name="T32" fmla="*/ 48 w 97"/>
                <a:gd name="T33" fmla="*/ 60 h 80"/>
                <a:gd name="T34" fmla="*/ 38 w 97"/>
                <a:gd name="T35" fmla="*/ 58 h 80"/>
                <a:gd name="T36" fmla="*/ 34 w 97"/>
                <a:gd name="T37" fmla="*/ 60 h 80"/>
                <a:gd name="T38" fmla="*/ 30 w 97"/>
                <a:gd name="T39" fmla="*/ 61 h 80"/>
                <a:gd name="T40" fmla="*/ 26 w 97"/>
                <a:gd name="T41" fmla="*/ 63 h 80"/>
                <a:gd name="T42" fmla="*/ 25 w 97"/>
                <a:gd name="T43" fmla="*/ 65 h 80"/>
                <a:gd name="T44" fmla="*/ 22 w 97"/>
                <a:gd name="T45" fmla="*/ 65 h 80"/>
                <a:gd name="T46" fmla="*/ 17 w 97"/>
                <a:gd name="T47" fmla="*/ 65 h 80"/>
                <a:gd name="T48" fmla="*/ 13 w 97"/>
                <a:gd name="T49" fmla="*/ 68 h 80"/>
                <a:gd name="T50" fmla="*/ 9 w 97"/>
                <a:gd name="T51" fmla="*/ 68 h 80"/>
                <a:gd name="T52" fmla="*/ 5 w 97"/>
                <a:gd name="T53" fmla="*/ 66 h 80"/>
                <a:gd name="T54" fmla="*/ 7 w 97"/>
                <a:gd name="T55" fmla="*/ 63 h 80"/>
                <a:gd name="T56" fmla="*/ 6 w 97"/>
                <a:gd name="T57" fmla="*/ 57 h 80"/>
                <a:gd name="T58" fmla="*/ 3 w 97"/>
                <a:gd name="T59" fmla="*/ 47 h 80"/>
                <a:gd name="T60" fmla="*/ 2 w 97"/>
                <a:gd name="T61" fmla="*/ 43 h 80"/>
                <a:gd name="T62" fmla="*/ 2 w 97"/>
                <a:gd name="T63" fmla="*/ 39 h 80"/>
                <a:gd name="T64" fmla="*/ 3 w 97"/>
                <a:gd name="T65" fmla="*/ 30 h 80"/>
                <a:gd name="T66" fmla="*/ 4 w 97"/>
                <a:gd name="T67" fmla="*/ 33 h 80"/>
                <a:gd name="T68" fmla="*/ 7 w 97"/>
                <a:gd name="T69" fmla="*/ 28 h 80"/>
                <a:gd name="T70" fmla="*/ 11 w 97"/>
                <a:gd name="T71" fmla="*/ 26 h 80"/>
                <a:gd name="T72" fmla="*/ 19 w 97"/>
                <a:gd name="T73" fmla="*/ 24 h 80"/>
                <a:gd name="T74" fmla="*/ 21 w 97"/>
                <a:gd name="T75" fmla="*/ 20 h 80"/>
                <a:gd name="T76" fmla="*/ 30 w 97"/>
                <a:gd name="T77" fmla="*/ 11 h 80"/>
                <a:gd name="T78" fmla="*/ 33 w 97"/>
                <a:gd name="T79" fmla="*/ 9 h 80"/>
                <a:gd name="T80" fmla="*/ 39 w 97"/>
                <a:gd name="T81" fmla="*/ 12 h 80"/>
                <a:gd name="T82" fmla="*/ 41 w 97"/>
                <a:gd name="T83" fmla="*/ 5 h 80"/>
                <a:gd name="T84" fmla="*/ 47 w 97"/>
                <a:gd name="T85" fmla="*/ 5 h 80"/>
                <a:gd name="T86" fmla="*/ 46 w 97"/>
                <a:gd name="T87" fmla="*/ 2 h 80"/>
                <a:gd name="T88" fmla="*/ 52 w 97"/>
                <a:gd name="T89" fmla="*/ 3 h 80"/>
                <a:gd name="T90" fmla="*/ 57 w 97"/>
                <a:gd name="T91" fmla="*/ 5 h 80"/>
                <a:gd name="T92" fmla="*/ 54 w 97"/>
                <a:gd name="T93" fmla="*/ 9 h 80"/>
                <a:gd name="T94" fmla="*/ 55 w 97"/>
                <a:gd name="T95" fmla="*/ 13 h 80"/>
                <a:gd name="T96" fmla="*/ 61 w 97"/>
                <a:gd name="T97" fmla="*/ 16 h 80"/>
                <a:gd name="T98" fmla="*/ 64 w 97"/>
                <a:gd name="T99" fmla="*/ 19 h 80"/>
                <a:gd name="T100" fmla="*/ 68 w 97"/>
                <a:gd name="T101" fmla="*/ 11 h 80"/>
                <a:gd name="T102" fmla="*/ 68 w 97"/>
                <a:gd name="T103" fmla="*/ 6 h 80"/>
                <a:gd name="T104" fmla="*/ 70 w 97"/>
                <a:gd name="T105" fmla="*/ 0 h 80"/>
                <a:gd name="T106" fmla="*/ 74 w 97"/>
                <a:gd name="T107" fmla="*/ 11 h 80"/>
                <a:gd name="T108" fmla="*/ 77 w 97"/>
                <a:gd name="T109" fmla="*/ 12 h 80"/>
                <a:gd name="T110" fmla="*/ 78 w 97"/>
                <a:gd name="T111" fmla="*/ 18 h 80"/>
                <a:gd name="T112" fmla="*/ 79 w 97"/>
                <a:gd name="T113" fmla="*/ 23 h 80"/>
                <a:gd name="T114" fmla="*/ 84 w 97"/>
                <a:gd name="T115" fmla="*/ 26 h 80"/>
                <a:gd name="T116" fmla="*/ 86 w 97"/>
                <a:gd name="T117" fmla="*/ 29 h 80"/>
                <a:gd name="T118" fmla="*/ 87 w 97"/>
                <a:gd name="T119" fmla="*/ 33 h 80"/>
                <a:gd name="T120" fmla="*/ 89 w 97"/>
                <a:gd name="T121" fmla="*/ 32 h 80"/>
                <a:gd name="T122" fmla="*/ 90 w 97"/>
                <a:gd name="T123" fmla="*/ 36 h 80"/>
                <a:gd name="T124" fmla="*/ 95 w 97"/>
                <a:gd name="T125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" h="80">
                  <a:moveTo>
                    <a:pt x="95" y="40"/>
                  </a:moveTo>
                  <a:cubicBezTo>
                    <a:pt x="95" y="43"/>
                    <a:pt x="97" y="47"/>
                    <a:pt x="96" y="50"/>
                  </a:cubicBezTo>
                  <a:cubicBezTo>
                    <a:pt x="96" y="53"/>
                    <a:pt x="95" y="57"/>
                    <a:pt x="94" y="61"/>
                  </a:cubicBezTo>
                  <a:cubicBezTo>
                    <a:pt x="93" y="63"/>
                    <a:pt x="90" y="65"/>
                    <a:pt x="90" y="68"/>
                  </a:cubicBezTo>
                  <a:cubicBezTo>
                    <a:pt x="89" y="72"/>
                    <a:pt x="89" y="77"/>
                    <a:pt x="86" y="77"/>
                  </a:cubicBezTo>
                  <a:cubicBezTo>
                    <a:pt x="83" y="77"/>
                    <a:pt x="83" y="77"/>
                    <a:pt x="81" y="79"/>
                  </a:cubicBezTo>
                  <a:cubicBezTo>
                    <a:pt x="81" y="79"/>
                    <a:pt x="79" y="80"/>
                    <a:pt x="78" y="79"/>
                  </a:cubicBezTo>
                  <a:cubicBezTo>
                    <a:pt x="76" y="77"/>
                    <a:pt x="76" y="77"/>
                    <a:pt x="75" y="78"/>
                  </a:cubicBezTo>
                  <a:cubicBezTo>
                    <a:pt x="73" y="80"/>
                    <a:pt x="73" y="79"/>
                    <a:pt x="71" y="79"/>
                  </a:cubicBezTo>
                  <a:cubicBezTo>
                    <a:pt x="67" y="79"/>
                    <a:pt x="65" y="77"/>
                    <a:pt x="64" y="74"/>
                  </a:cubicBezTo>
                  <a:cubicBezTo>
                    <a:pt x="63" y="73"/>
                    <a:pt x="63" y="70"/>
                    <a:pt x="61" y="70"/>
                  </a:cubicBezTo>
                  <a:cubicBezTo>
                    <a:pt x="60" y="70"/>
                    <a:pt x="60" y="67"/>
                    <a:pt x="60" y="65"/>
                  </a:cubicBezTo>
                  <a:cubicBezTo>
                    <a:pt x="59" y="67"/>
                    <a:pt x="59" y="69"/>
                    <a:pt x="57" y="68"/>
                  </a:cubicBezTo>
                  <a:cubicBezTo>
                    <a:pt x="58" y="66"/>
                    <a:pt x="60" y="64"/>
                    <a:pt x="59" y="61"/>
                  </a:cubicBezTo>
                  <a:cubicBezTo>
                    <a:pt x="58" y="64"/>
                    <a:pt x="56" y="66"/>
                    <a:pt x="54" y="68"/>
                  </a:cubicBezTo>
                  <a:cubicBezTo>
                    <a:pt x="53" y="66"/>
                    <a:pt x="53" y="65"/>
                    <a:pt x="52" y="64"/>
                  </a:cubicBezTo>
                  <a:cubicBezTo>
                    <a:pt x="51" y="62"/>
                    <a:pt x="50" y="61"/>
                    <a:pt x="48" y="60"/>
                  </a:cubicBezTo>
                  <a:cubicBezTo>
                    <a:pt x="45" y="59"/>
                    <a:pt x="42" y="59"/>
                    <a:pt x="38" y="58"/>
                  </a:cubicBezTo>
                  <a:cubicBezTo>
                    <a:pt x="37" y="58"/>
                    <a:pt x="35" y="60"/>
                    <a:pt x="34" y="60"/>
                  </a:cubicBezTo>
                  <a:cubicBezTo>
                    <a:pt x="33" y="61"/>
                    <a:pt x="32" y="60"/>
                    <a:pt x="30" y="61"/>
                  </a:cubicBezTo>
                  <a:cubicBezTo>
                    <a:pt x="29" y="61"/>
                    <a:pt x="27" y="62"/>
                    <a:pt x="26" y="63"/>
                  </a:cubicBezTo>
                  <a:cubicBezTo>
                    <a:pt x="26" y="63"/>
                    <a:pt x="26" y="65"/>
                    <a:pt x="25" y="65"/>
                  </a:cubicBezTo>
                  <a:cubicBezTo>
                    <a:pt x="24" y="65"/>
                    <a:pt x="23" y="65"/>
                    <a:pt x="22" y="65"/>
                  </a:cubicBezTo>
                  <a:cubicBezTo>
                    <a:pt x="20" y="65"/>
                    <a:pt x="19" y="65"/>
                    <a:pt x="17" y="65"/>
                  </a:cubicBezTo>
                  <a:cubicBezTo>
                    <a:pt x="15" y="66"/>
                    <a:pt x="15" y="66"/>
                    <a:pt x="13" y="68"/>
                  </a:cubicBezTo>
                  <a:cubicBezTo>
                    <a:pt x="12" y="69"/>
                    <a:pt x="10" y="68"/>
                    <a:pt x="9" y="68"/>
                  </a:cubicBezTo>
                  <a:cubicBezTo>
                    <a:pt x="7" y="68"/>
                    <a:pt x="6" y="67"/>
                    <a:pt x="5" y="66"/>
                  </a:cubicBezTo>
                  <a:cubicBezTo>
                    <a:pt x="4" y="65"/>
                    <a:pt x="6" y="63"/>
                    <a:pt x="7" y="63"/>
                  </a:cubicBezTo>
                  <a:cubicBezTo>
                    <a:pt x="7" y="62"/>
                    <a:pt x="6" y="58"/>
                    <a:pt x="6" y="57"/>
                  </a:cubicBezTo>
                  <a:cubicBezTo>
                    <a:pt x="5" y="53"/>
                    <a:pt x="4" y="50"/>
                    <a:pt x="3" y="47"/>
                  </a:cubicBezTo>
                  <a:cubicBezTo>
                    <a:pt x="2" y="46"/>
                    <a:pt x="1" y="45"/>
                    <a:pt x="2" y="43"/>
                  </a:cubicBezTo>
                  <a:cubicBezTo>
                    <a:pt x="2" y="41"/>
                    <a:pt x="3" y="41"/>
                    <a:pt x="2" y="39"/>
                  </a:cubicBezTo>
                  <a:cubicBezTo>
                    <a:pt x="0" y="36"/>
                    <a:pt x="1" y="33"/>
                    <a:pt x="3" y="30"/>
                  </a:cubicBezTo>
                  <a:cubicBezTo>
                    <a:pt x="3" y="31"/>
                    <a:pt x="3" y="32"/>
                    <a:pt x="4" y="33"/>
                  </a:cubicBezTo>
                  <a:cubicBezTo>
                    <a:pt x="4" y="30"/>
                    <a:pt x="5" y="30"/>
                    <a:pt x="7" y="28"/>
                  </a:cubicBezTo>
                  <a:cubicBezTo>
                    <a:pt x="8" y="27"/>
                    <a:pt x="9" y="26"/>
                    <a:pt x="11" y="26"/>
                  </a:cubicBezTo>
                  <a:cubicBezTo>
                    <a:pt x="13" y="25"/>
                    <a:pt x="16" y="25"/>
                    <a:pt x="19" y="24"/>
                  </a:cubicBezTo>
                  <a:cubicBezTo>
                    <a:pt x="21" y="24"/>
                    <a:pt x="21" y="22"/>
                    <a:pt x="21" y="20"/>
                  </a:cubicBezTo>
                  <a:cubicBezTo>
                    <a:pt x="23" y="16"/>
                    <a:pt x="27" y="14"/>
                    <a:pt x="30" y="11"/>
                  </a:cubicBezTo>
                  <a:cubicBezTo>
                    <a:pt x="30" y="11"/>
                    <a:pt x="33" y="8"/>
                    <a:pt x="33" y="9"/>
                  </a:cubicBezTo>
                  <a:cubicBezTo>
                    <a:pt x="35" y="10"/>
                    <a:pt x="37" y="11"/>
                    <a:pt x="39" y="12"/>
                  </a:cubicBezTo>
                  <a:cubicBezTo>
                    <a:pt x="39" y="9"/>
                    <a:pt x="40" y="7"/>
                    <a:pt x="41" y="5"/>
                  </a:cubicBezTo>
                  <a:cubicBezTo>
                    <a:pt x="43" y="3"/>
                    <a:pt x="44" y="5"/>
                    <a:pt x="47" y="5"/>
                  </a:cubicBezTo>
                  <a:cubicBezTo>
                    <a:pt x="47" y="4"/>
                    <a:pt x="46" y="3"/>
                    <a:pt x="46" y="2"/>
                  </a:cubicBezTo>
                  <a:cubicBezTo>
                    <a:pt x="48" y="2"/>
                    <a:pt x="50" y="2"/>
                    <a:pt x="52" y="3"/>
                  </a:cubicBezTo>
                  <a:cubicBezTo>
                    <a:pt x="55" y="3"/>
                    <a:pt x="55" y="3"/>
                    <a:pt x="57" y="5"/>
                  </a:cubicBezTo>
                  <a:cubicBezTo>
                    <a:pt x="56" y="6"/>
                    <a:pt x="55" y="7"/>
                    <a:pt x="54" y="9"/>
                  </a:cubicBezTo>
                  <a:cubicBezTo>
                    <a:pt x="54" y="11"/>
                    <a:pt x="53" y="12"/>
                    <a:pt x="55" y="13"/>
                  </a:cubicBezTo>
                  <a:cubicBezTo>
                    <a:pt x="57" y="14"/>
                    <a:pt x="59" y="15"/>
                    <a:pt x="61" y="16"/>
                  </a:cubicBezTo>
                  <a:cubicBezTo>
                    <a:pt x="62" y="17"/>
                    <a:pt x="63" y="19"/>
                    <a:pt x="64" y="19"/>
                  </a:cubicBezTo>
                  <a:cubicBezTo>
                    <a:pt x="67" y="20"/>
                    <a:pt x="68" y="14"/>
                    <a:pt x="68" y="11"/>
                  </a:cubicBezTo>
                  <a:cubicBezTo>
                    <a:pt x="68" y="10"/>
                    <a:pt x="68" y="8"/>
                    <a:pt x="68" y="6"/>
                  </a:cubicBezTo>
                  <a:cubicBezTo>
                    <a:pt x="69" y="4"/>
                    <a:pt x="69" y="1"/>
                    <a:pt x="70" y="0"/>
                  </a:cubicBezTo>
                  <a:cubicBezTo>
                    <a:pt x="72" y="4"/>
                    <a:pt x="73" y="7"/>
                    <a:pt x="74" y="11"/>
                  </a:cubicBezTo>
                  <a:cubicBezTo>
                    <a:pt x="75" y="10"/>
                    <a:pt x="77" y="11"/>
                    <a:pt x="77" y="12"/>
                  </a:cubicBezTo>
                  <a:cubicBezTo>
                    <a:pt x="77" y="15"/>
                    <a:pt x="77" y="16"/>
                    <a:pt x="78" y="18"/>
                  </a:cubicBezTo>
                  <a:cubicBezTo>
                    <a:pt x="80" y="19"/>
                    <a:pt x="79" y="21"/>
                    <a:pt x="79" y="23"/>
                  </a:cubicBezTo>
                  <a:cubicBezTo>
                    <a:pt x="79" y="23"/>
                    <a:pt x="83" y="25"/>
                    <a:pt x="84" y="26"/>
                  </a:cubicBezTo>
                  <a:cubicBezTo>
                    <a:pt x="86" y="27"/>
                    <a:pt x="86" y="28"/>
                    <a:pt x="86" y="29"/>
                  </a:cubicBezTo>
                  <a:cubicBezTo>
                    <a:pt x="86" y="31"/>
                    <a:pt x="87" y="32"/>
                    <a:pt x="87" y="33"/>
                  </a:cubicBezTo>
                  <a:cubicBezTo>
                    <a:pt x="87" y="33"/>
                    <a:pt x="89" y="32"/>
                    <a:pt x="89" y="32"/>
                  </a:cubicBezTo>
                  <a:cubicBezTo>
                    <a:pt x="91" y="33"/>
                    <a:pt x="89" y="34"/>
                    <a:pt x="90" y="36"/>
                  </a:cubicBezTo>
                  <a:cubicBezTo>
                    <a:pt x="92" y="37"/>
                    <a:pt x="93" y="38"/>
                    <a:pt x="9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3" name="Freeform 374">
              <a:extLst>
                <a:ext uri="{FF2B5EF4-FFF2-40B4-BE49-F238E27FC236}">
                  <a16:creationId xmlns:a16="http://schemas.microsoft.com/office/drawing/2014/main" id="{2860E4AE-505F-4FF9-A37A-E91562946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3288" y="2603506"/>
              <a:ext cx="92075" cy="106363"/>
            </a:xfrm>
            <a:custGeom>
              <a:avLst/>
              <a:gdLst>
                <a:gd name="T0" fmla="*/ 3 w 29"/>
                <a:gd name="T1" fmla="*/ 22 h 33"/>
                <a:gd name="T2" fmla="*/ 7 w 29"/>
                <a:gd name="T3" fmla="*/ 19 h 33"/>
                <a:gd name="T4" fmla="*/ 13 w 29"/>
                <a:gd name="T5" fmla="*/ 18 h 33"/>
                <a:gd name="T6" fmla="*/ 14 w 29"/>
                <a:gd name="T7" fmla="*/ 19 h 33"/>
                <a:gd name="T8" fmla="*/ 15 w 29"/>
                <a:gd name="T9" fmla="*/ 17 h 33"/>
                <a:gd name="T10" fmla="*/ 17 w 29"/>
                <a:gd name="T11" fmla="*/ 15 h 33"/>
                <a:gd name="T12" fmla="*/ 18 w 29"/>
                <a:gd name="T13" fmla="*/ 13 h 33"/>
                <a:gd name="T14" fmla="*/ 18 w 29"/>
                <a:gd name="T15" fmla="*/ 15 h 33"/>
                <a:gd name="T16" fmla="*/ 20 w 29"/>
                <a:gd name="T17" fmla="*/ 14 h 33"/>
                <a:gd name="T18" fmla="*/ 23 w 29"/>
                <a:gd name="T19" fmla="*/ 10 h 33"/>
                <a:gd name="T20" fmla="*/ 24 w 29"/>
                <a:gd name="T21" fmla="*/ 6 h 33"/>
                <a:gd name="T22" fmla="*/ 24 w 29"/>
                <a:gd name="T23" fmla="*/ 5 h 33"/>
                <a:gd name="T24" fmla="*/ 27 w 29"/>
                <a:gd name="T25" fmla="*/ 3 h 33"/>
                <a:gd name="T26" fmla="*/ 28 w 29"/>
                <a:gd name="T27" fmla="*/ 1 h 33"/>
                <a:gd name="T28" fmla="*/ 28 w 29"/>
                <a:gd name="T29" fmla="*/ 3 h 33"/>
                <a:gd name="T30" fmla="*/ 29 w 29"/>
                <a:gd name="T31" fmla="*/ 6 h 33"/>
                <a:gd name="T32" fmla="*/ 29 w 29"/>
                <a:gd name="T33" fmla="*/ 9 h 33"/>
                <a:gd name="T34" fmla="*/ 28 w 29"/>
                <a:gd name="T35" fmla="*/ 11 h 33"/>
                <a:gd name="T36" fmla="*/ 27 w 29"/>
                <a:gd name="T37" fmla="*/ 13 h 33"/>
                <a:gd name="T38" fmla="*/ 26 w 29"/>
                <a:gd name="T39" fmla="*/ 16 h 33"/>
                <a:gd name="T40" fmla="*/ 26 w 29"/>
                <a:gd name="T41" fmla="*/ 19 h 33"/>
                <a:gd name="T42" fmla="*/ 24 w 29"/>
                <a:gd name="T43" fmla="*/ 21 h 33"/>
                <a:gd name="T44" fmla="*/ 24 w 29"/>
                <a:gd name="T45" fmla="*/ 19 h 33"/>
                <a:gd name="T46" fmla="*/ 22 w 29"/>
                <a:gd name="T47" fmla="*/ 22 h 33"/>
                <a:gd name="T48" fmla="*/ 21 w 29"/>
                <a:gd name="T49" fmla="*/ 20 h 33"/>
                <a:gd name="T50" fmla="*/ 17 w 29"/>
                <a:gd name="T51" fmla="*/ 21 h 33"/>
                <a:gd name="T52" fmla="*/ 17 w 29"/>
                <a:gd name="T53" fmla="*/ 23 h 33"/>
                <a:gd name="T54" fmla="*/ 14 w 29"/>
                <a:gd name="T55" fmla="*/ 25 h 33"/>
                <a:gd name="T56" fmla="*/ 14 w 29"/>
                <a:gd name="T57" fmla="*/ 22 h 33"/>
                <a:gd name="T58" fmla="*/ 10 w 29"/>
                <a:gd name="T59" fmla="*/ 22 h 33"/>
                <a:gd name="T60" fmla="*/ 8 w 29"/>
                <a:gd name="T61" fmla="*/ 23 h 33"/>
                <a:gd name="T62" fmla="*/ 6 w 29"/>
                <a:gd name="T63" fmla="*/ 22 h 33"/>
                <a:gd name="T64" fmla="*/ 3 w 29"/>
                <a:gd name="T65" fmla="*/ 24 h 33"/>
                <a:gd name="T66" fmla="*/ 5 w 29"/>
                <a:gd name="T67" fmla="*/ 25 h 33"/>
                <a:gd name="T68" fmla="*/ 5 w 29"/>
                <a:gd name="T69" fmla="*/ 27 h 33"/>
                <a:gd name="T70" fmla="*/ 3 w 29"/>
                <a:gd name="T71" fmla="*/ 32 h 33"/>
                <a:gd name="T72" fmla="*/ 2 w 29"/>
                <a:gd name="T73" fmla="*/ 29 h 33"/>
                <a:gd name="T74" fmla="*/ 1 w 29"/>
                <a:gd name="T75" fmla="*/ 26 h 33"/>
                <a:gd name="T76" fmla="*/ 0 w 29"/>
                <a:gd name="T77" fmla="*/ 28 h 33"/>
                <a:gd name="T78" fmla="*/ 0 w 29"/>
                <a:gd name="T79" fmla="*/ 26 h 33"/>
                <a:gd name="T80" fmla="*/ 3 w 29"/>
                <a:gd name="T8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" h="33">
                  <a:moveTo>
                    <a:pt x="3" y="22"/>
                  </a:moveTo>
                  <a:cubicBezTo>
                    <a:pt x="4" y="22"/>
                    <a:pt x="6" y="21"/>
                    <a:pt x="7" y="19"/>
                  </a:cubicBezTo>
                  <a:cubicBezTo>
                    <a:pt x="8" y="18"/>
                    <a:pt x="11" y="18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8"/>
                    <a:pt x="14" y="18"/>
                    <a:pt x="15" y="17"/>
                  </a:cubicBezTo>
                  <a:cubicBezTo>
                    <a:pt x="15" y="16"/>
                    <a:pt x="16" y="15"/>
                    <a:pt x="17" y="15"/>
                  </a:cubicBezTo>
                  <a:cubicBezTo>
                    <a:pt x="17" y="13"/>
                    <a:pt x="17" y="13"/>
                    <a:pt x="18" y="13"/>
                  </a:cubicBezTo>
                  <a:cubicBezTo>
                    <a:pt x="18" y="13"/>
                    <a:pt x="17" y="15"/>
                    <a:pt x="18" y="15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2" y="13"/>
                    <a:pt x="23" y="11"/>
                    <a:pt x="23" y="10"/>
                  </a:cubicBezTo>
                  <a:cubicBezTo>
                    <a:pt x="24" y="9"/>
                    <a:pt x="24" y="7"/>
                    <a:pt x="24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4"/>
                    <a:pt x="26" y="0"/>
                    <a:pt x="27" y="3"/>
                  </a:cubicBezTo>
                  <a:cubicBezTo>
                    <a:pt x="26" y="1"/>
                    <a:pt x="27" y="0"/>
                    <a:pt x="28" y="1"/>
                  </a:cubicBezTo>
                  <a:cubicBezTo>
                    <a:pt x="28" y="2"/>
                    <a:pt x="28" y="2"/>
                    <a:pt x="28" y="3"/>
                  </a:cubicBezTo>
                  <a:cubicBezTo>
                    <a:pt x="28" y="4"/>
                    <a:pt x="29" y="5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8" y="9"/>
                    <a:pt x="28" y="10"/>
                    <a:pt x="28" y="11"/>
                  </a:cubicBezTo>
                  <a:cubicBezTo>
                    <a:pt x="27" y="10"/>
                    <a:pt x="27" y="12"/>
                    <a:pt x="27" y="13"/>
                  </a:cubicBezTo>
                  <a:cubicBezTo>
                    <a:pt x="27" y="14"/>
                    <a:pt x="26" y="14"/>
                    <a:pt x="26" y="16"/>
                  </a:cubicBezTo>
                  <a:cubicBezTo>
                    <a:pt x="26" y="16"/>
                    <a:pt x="26" y="19"/>
                    <a:pt x="26" y="19"/>
                  </a:cubicBezTo>
                  <a:cubicBezTo>
                    <a:pt x="25" y="19"/>
                    <a:pt x="25" y="20"/>
                    <a:pt x="24" y="21"/>
                  </a:cubicBezTo>
                  <a:cubicBezTo>
                    <a:pt x="24" y="20"/>
                    <a:pt x="24" y="20"/>
                    <a:pt x="24" y="19"/>
                  </a:cubicBezTo>
                  <a:cubicBezTo>
                    <a:pt x="23" y="20"/>
                    <a:pt x="23" y="21"/>
                    <a:pt x="22" y="22"/>
                  </a:cubicBezTo>
                  <a:cubicBezTo>
                    <a:pt x="22" y="21"/>
                    <a:pt x="22" y="21"/>
                    <a:pt x="21" y="20"/>
                  </a:cubicBezTo>
                  <a:cubicBezTo>
                    <a:pt x="20" y="22"/>
                    <a:pt x="18" y="22"/>
                    <a:pt x="17" y="21"/>
                  </a:cubicBezTo>
                  <a:cubicBezTo>
                    <a:pt x="16" y="21"/>
                    <a:pt x="16" y="22"/>
                    <a:pt x="17" y="23"/>
                  </a:cubicBezTo>
                  <a:cubicBezTo>
                    <a:pt x="16" y="23"/>
                    <a:pt x="15" y="24"/>
                    <a:pt x="14" y="25"/>
                  </a:cubicBezTo>
                  <a:cubicBezTo>
                    <a:pt x="13" y="24"/>
                    <a:pt x="12" y="23"/>
                    <a:pt x="14" y="22"/>
                  </a:cubicBezTo>
                  <a:cubicBezTo>
                    <a:pt x="12" y="22"/>
                    <a:pt x="11" y="21"/>
                    <a:pt x="10" y="22"/>
                  </a:cubicBezTo>
                  <a:cubicBezTo>
                    <a:pt x="10" y="22"/>
                    <a:pt x="8" y="22"/>
                    <a:pt x="8" y="23"/>
                  </a:cubicBezTo>
                  <a:cubicBezTo>
                    <a:pt x="7" y="23"/>
                    <a:pt x="7" y="24"/>
                    <a:pt x="6" y="22"/>
                  </a:cubicBezTo>
                  <a:cubicBezTo>
                    <a:pt x="5" y="25"/>
                    <a:pt x="4" y="23"/>
                    <a:pt x="3" y="24"/>
                  </a:cubicBezTo>
                  <a:cubicBezTo>
                    <a:pt x="4" y="25"/>
                    <a:pt x="4" y="24"/>
                    <a:pt x="5" y="25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1" y="33"/>
                    <a:pt x="1" y="30"/>
                    <a:pt x="2" y="29"/>
                  </a:cubicBezTo>
                  <a:cubicBezTo>
                    <a:pt x="2" y="28"/>
                    <a:pt x="3" y="26"/>
                    <a:pt x="1" y="26"/>
                  </a:cubicBezTo>
                  <a:cubicBezTo>
                    <a:pt x="0" y="26"/>
                    <a:pt x="1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1" y="25"/>
                    <a:pt x="3" y="24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4" name="Freeform 375">
              <a:extLst>
                <a:ext uri="{FF2B5EF4-FFF2-40B4-BE49-F238E27FC236}">
                  <a16:creationId xmlns:a16="http://schemas.microsoft.com/office/drawing/2014/main" id="{74586C1A-0853-479D-B331-B20228783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4310" y="2508256"/>
              <a:ext cx="38100" cy="28575"/>
            </a:xfrm>
            <a:custGeom>
              <a:avLst/>
              <a:gdLst>
                <a:gd name="T0" fmla="*/ 10 w 12"/>
                <a:gd name="T1" fmla="*/ 8 h 9"/>
                <a:gd name="T2" fmla="*/ 0 w 12"/>
                <a:gd name="T3" fmla="*/ 0 h 9"/>
                <a:gd name="T4" fmla="*/ 4 w 12"/>
                <a:gd name="T5" fmla="*/ 1 h 9"/>
                <a:gd name="T6" fmla="*/ 8 w 12"/>
                <a:gd name="T7" fmla="*/ 4 h 9"/>
                <a:gd name="T8" fmla="*/ 9 w 12"/>
                <a:gd name="T9" fmla="*/ 5 h 9"/>
                <a:gd name="T10" fmla="*/ 11 w 12"/>
                <a:gd name="T11" fmla="*/ 6 h 9"/>
                <a:gd name="T12" fmla="*/ 10 w 12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0" y="8"/>
                  </a:moveTo>
                  <a:cubicBezTo>
                    <a:pt x="6" y="6"/>
                    <a:pt x="3" y="4"/>
                    <a:pt x="0" y="0"/>
                  </a:cubicBezTo>
                  <a:cubicBezTo>
                    <a:pt x="2" y="0"/>
                    <a:pt x="2" y="1"/>
                    <a:pt x="4" y="1"/>
                  </a:cubicBezTo>
                  <a:cubicBezTo>
                    <a:pt x="6" y="2"/>
                    <a:pt x="7" y="1"/>
                    <a:pt x="8" y="4"/>
                  </a:cubicBezTo>
                  <a:cubicBezTo>
                    <a:pt x="8" y="4"/>
                    <a:pt x="8" y="5"/>
                    <a:pt x="9" y="5"/>
                  </a:cubicBezTo>
                  <a:cubicBezTo>
                    <a:pt x="10" y="5"/>
                    <a:pt x="11" y="5"/>
                    <a:pt x="11" y="6"/>
                  </a:cubicBezTo>
                  <a:cubicBezTo>
                    <a:pt x="12" y="8"/>
                    <a:pt x="12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5" name="Freeform 376">
              <a:extLst>
                <a:ext uri="{FF2B5EF4-FFF2-40B4-BE49-F238E27FC236}">
                  <a16:creationId xmlns:a16="http://schemas.microsoft.com/office/drawing/2014/main" id="{63A86CD9-10DD-4E42-BCAC-912416A5E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124" y="2309818"/>
              <a:ext cx="87313" cy="47625"/>
            </a:xfrm>
            <a:custGeom>
              <a:avLst/>
              <a:gdLst>
                <a:gd name="T0" fmla="*/ 19 w 27"/>
                <a:gd name="T1" fmla="*/ 13 h 15"/>
                <a:gd name="T2" fmla="*/ 17 w 27"/>
                <a:gd name="T3" fmla="*/ 13 h 15"/>
                <a:gd name="T4" fmla="*/ 16 w 27"/>
                <a:gd name="T5" fmla="*/ 14 h 15"/>
                <a:gd name="T6" fmla="*/ 12 w 27"/>
                <a:gd name="T7" fmla="*/ 14 h 15"/>
                <a:gd name="T8" fmla="*/ 10 w 27"/>
                <a:gd name="T9" fmla="*/ 14 h 15"/>
                <a:gd name="T10" fmla="*/ 9 w 27"/>
                <a:gd name="T11" fmla="*/ 13 h 15"/>
                <a:gd name="T12" fmla="*/ 5 w 27"/>
                <a:gd name="T13" fmla="*/ 13 h 15"/>
                <a:gd name="T14" fmla="*/ 7 w 27"/>
                <a:gd name="T15" fmla="*/ 11 h 15"/>
                <a:gd name="T16" fmla="*/ 6 w 27"/>
                <a:gd name="T17" fmla="*/ 11 h 15"/>
                <a:gd name="T18" fmla="*/ 6 w 27"/>
                <a:gd name="T19" fmla="*/ 10 h 15"/>
                <a:gd name="T20" fmla="*/ 6 w 27"/>
                <a:gd name="T21" fmla="*/ 9 h 15"/>
                <a:gd name="T22" fmla="*/ 2 w 27"/>
                <a:gd name="T23" fmla="*/ 8 h 15"/>
                <a:gd name="T24" fmla="*/ 7 w 27"/>
                <a:gd name="T25" fmla="*/ 8 h 15"/>
                <a:gd name="T26" fmla="*/ 7 w 27"/>
                <a:gd name="T27" fmla="*/ 7 h 15"/>
                <a:gd name="T28" fmla="*/ 5 w 27"/>
                <a:gd name="T29" fmla="*/ 7 h 15"/>
                <a:gd name="T30" fmla="*/ 7 w 27"/>
                <a:gd name="T31" fmla="*/ 6 h 15"/>
                <a:gd name="T32" fmla="*/ 4 w 27"/>
                <a:gd name="T33" fmla="*/ 5 h 15"/>
                <a:gd name="T34" fmla="*/ 0 w 27"/>
                <a:gd name="T35" fmla="*/ 6 h 15"/>
                <a:gd name="T36" fmla="*/ 2 w 27"/>
                <a:gd name="T37" fmla="*/ 5 h 15"/>
                <a:gd name="T38" fmla="*/ 2 w 27"/>
                <a:gd name="T39" fmla="*/ 5 h 15"/>
                <a:gd name="T40" fmla="*/ 3 w 27"/>
                <a:gd name="T41" fmla="*/ 5 h 15"/>
                <a:gd name="T42" fmla="*/ 3 w 27"/>
                <a:gd name="T43" fmla="*/ 3 h 15"/>
                <a:gd name="T44" fmla="*/ 5 w 27"/>
                <a:gd name="T45" fmla="*/ 2 h 15"/>
                <a:gd name="T46" fmla="*/ 4 w 27"/>
                <a:gd name="T47" fmla="*/ 2 h 15"/>
                <a:gd name="T48" fmla="*/ 7 w 27"/>
                <a:gd name="T49" fmla="*/ 3 h 15"/>
                <a:gd name="T50" fmla="*/ 8 w 27"/>
                <a:gd name="T51" fmla="*/ 4 h 15"/>
                <a:gd name="T52" fmla="*/ 7 w 27"/>
                <a:gd name="T53" fmla="*/ 5 h 15"/>
                <a:gd name="T54" fmla="*/ 9 w 27"/>
                <a:gd name="T55" fmla="*/ 7 h 15"/>
                <a:gd name="T56" fmla="*/ 10 w 27"/>
                <a:gd name="T57" fmla="*/ 5 h 15"/>
                <a:gd name="T58" fmla="*/ 10 w 27"/>
                <a:gd name="T59" fmla="*/ 3 h 15"/>
                <a:gd name="T60" fmla="*/ 13 w 27"/>
                <a:gd name="T61" fmla="*/ 5 h 15"/>
                <a:gd name="T62" fmla="*/ 14 w 27"/>
                <a:gd name="T63" fmla="*/ 3 h 15"/>
                <a:gd name="T64" fmla="*/ 16 w 27"/>
                <a:gd name="T65" fmla="*/ 5 h 15"/>
                <a:gd name="T66" fmla="*/ 15 w 27"/>
                <a:gd name="T67" fmla="*/ 3 h 15"/>
                <a:gd name="T68" fmla="*/ 20 w 27"/>
                <a:gd name="T69" fmla="*/ 3 h 15"/>
                <a:gd name="T70" fmla="*/ 23 w 27"/>
                <a:gd name="T71" fmla="*/ 5 h 15"/>
                <a:gd name="T72" fmla="*/ 26 w 27"/>
                <a:gd name="T73" fmla="*/ 5 h 15"/>
                <a:gd name="T74" fmla="*/ 27 w 27"/>
                <a:gd name="T75" fmla="*/ 8 h 15"/>
                <a:gd name="T76" fmla="*/ 24 w 27"/>
                <a:gd name="T77" fmla="*/ 9 h 15"/>
                <a:gd name="T78" fmla="*/ 22 w 27"/>
                <a:gd name="T79" fmla="*/ 11 h 15"/>
                <a:gd name="T80" fmla="*/ 19 w 27"/>
                <a:gd name="T8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" h="15">
                  <a:moveTo>
                    <a:pt x="19" y="13"/>
                  </a:moveTo>
                  <a:cubicBezTo>
                    <a:pt x="18" y="13"/>
                    <a:pt x="18" y="13"/>
                    <a:pt x="17" y="13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5" y="15"/>
                    <a:pt x="14" y="15"/>
                    <a:pt x="12" y="14"/>
                  </a:cubicBezTo>
                  <a:cubicBezTo>
                    <a:pt x="12" y="14"/>
                    <a:pt x="11" y="14"/>
                    <a:pt x="10" y="14"/>
                  </a:cubicBezTo>
                  <a:cubicBezTo>
                    <a:pt x="10" y="14"/>
                    <a:pt x="10" y="13"/>
                    <a:pt x="9" y="13"/>
                  </a:cubicBezTo>
                  <a:cubicBezTo>
                    <a:pt x="8" y="13"/>
                    <a:pt x="6" y="13"/>
                    <a:pt x="5" y="13"/>
                  </a:cubicBezTo>
                  <a:cubicBezTo>
                    <a:pt x="4" y="12"/>
                    <a:pt x="6" y="12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6" y="9"/>
                  </a:cubicBezTo>
                  <a:cubicBezTo>
                    <a:pt x="5" y="9"/>
                    <a:pt x="2" y="10"/>
                    <a:pt x="2" y="8"/>
                  </a:cubicBezTo>
                  <a:cubicBezTo>
                    <a:pt x="3" y="8"/>
                    <a:pt x="5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2" y="6"/>
                    <a:pt x="2" y="6"/>
                    <a:pt x="0" y="6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2"/>
                    <a:pt x="6" y="5"/>
                    <a:pt x="5" y="2"/>
                  </a:cubicBezTo>
                  <a:cubicBezTo>
                    <a:pt x="5" y="2"/>
                    <a:pt x="4" y="3"/>
                    <a:pt x="4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7" y="5"/>
                  </a:cubicBezTo>
                  <a:cubicBezTo>
                    <a:pt x="8" y="6"/>
                    <a:pt x="8" y="6"/>
                    <a:pt x="9" y="7"/>
                  </a:cubicBezTo>
                  <a:cubicBezTo>
                    <a:pt x="9" y="6"/>
                    <a:pt x="9" y="6"/>
                    <a:pt x="10" y="5"/>
                  </a:cubicBezTo>
                  <a:cubicBezTo>
                    <a:pt x="10" y="4"/>
                    <a:pt x="11" y="5"/>
                    <a:pt x="10" y="3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2" y="4"/>
                    <a:pt x="13" y="3"/>
                    <a:pt x="14" y="3"/>
                  </a:cubicBezTo>
                  <a:cubicBezTo>
                    <a:pt x="15" y="3"/>
                    <a:pt x="15" y="4"/>
                    <a:pt x="16" y="5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7" y="4"/>
                    <a:pt x="18" y="3"/>
                    <a:pt x="20" y="3"/>
                  </a:cubicBezTo>
                  <a:cubicBezTo>
                    <a:pt x="19" y="0"/>
                    <a:pt x="25" y="3"/>
                    <a:pt x="23" y="5"/>
                  </a:cubicBezTo>
                  <a:cubicBezTo>
                    <a:pt x="25" y="4"/>
                    <a:pt x="25" y="5"/>
                    <a:pt x="26" y="5"/>
                  </a:cubicBezTo>
                  <a:cubicBezTo>
                    <a:pt x="27" y="6"/>
                    <a:pt x="26" y="7"/>
                    <a:pt x="27" y="8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4" y="10"/>
                    <a:pt x="24" y="11"/>
                    <a:pt x="22" y="11"/>
                  </a:cubicBezTo>
                  <a:cubicBezTo>
                    <a:pt x="21" y="11"/>
                    <a:pt x="20" y="12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46" name="Oval 377">
            <a:extLst>
              <a:ext uri="{FF2B5EF4-FFF2-40B4-BE49-F238E27FC236}">
                <a16:creationId xmlns:a16="http://schemas.microsoft.com/office/drawing/2014/main" id="{CBC0BC2D-8BC1-4EB7-95DE-8B4BFE297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2715" y="3949227"/>
            <a:ext cx="352058" cy="357924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7" name="Oval 378">
            <a:extLst>
              <a:ext uri="{FF2B5EF4-FFF2-40B4-BE49-F238E27FC236}">
                <a16:creationId xmlns:a16="http://schemas.microsoft.com/office/drawing/2014/main" id="{0147B652-0B0D-4C40-963B-C42C617FB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4794" y="2652914"/>
            <a:ext cx="352058" cy="340320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8" name="Oval 379">
            <a:extLst>
              <a:ext uri="{FF2B5EF4-FFF2-40B4-BE49-F238E27FC236}">
                <a16:creationId xmlns:a16="http://schemas.microsoft.com/office/drawing/2014/main" id="{44FE68B3-A248-4F40-A092-C228CECD0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1947" y="3109371"/>
            <a:ext cx="352056" cy="352056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9" name="Oval 380">
            <a:extLst>
              <a:ext uri="{FF2B5EF4-FFF2-40B4-BE49-F238E27FC236}">
                <a16:creationId xmlns:a16="http://schemas.microsoft.com/office/drawing/2014/main" id="{EBC5F5D4-ADC6-474F-95D2-C84B95B5B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1825" y="2802840"/>
            <a:ext cx="592630" cy="604364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0" name="Oval 381">
            <a:extLst>
              <a:ext uri="{FF2B5EF4-FFF2-40B4-BE49-F238E27FC236}">
                <a16:creationId xmlns:a16="http://schemas.microsoft.com/office/drawing/2014/main" id="{69C77B51-86B6-45FD-9D85-2B9022C0E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6" y="2628901"/>
            <a:ext cx="598498" cy="598494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1" name="Oval 382">
            <a:extLst>
              <a:ext uri="{FF2B5EF4-FFF2-40B4-BE49-F238E27FC236}">
                <a16:creationId xmlns:a16="http://schemas.microsoft.com/office/drawing/2014/main" id="{BB06D032-765D-4DE9-8571-6D361932F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5883" y="2455424"/>
            <a:ext cx="1320210" cy="1320210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1685760"/>
      </p:ext>
    </p:extLst>
  </p:cSld>
  <p:clrMapOvr>
    <a:masterClrMapping/>
  </p:clrMapOvr>
  <p:transition spd="slow" advClick="0" advTm="550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8" presetClass="entr" presetSubtype="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9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5" dur="1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1" dur="17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7" dur="17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 p14:presetBounceEnd="99429">
                                      <p:stCondLst>
                                        <p:cond delay="2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6" dur="1750" fill="hold"/>
                                            <p:tgtEl>
                                              <p:spTgt spid="45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 p14:presetBounceEnd="99429">
                                      <p:stCondLst>
                                        <p:cond delay="2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44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grpId="1" nodeType="withEffect" p14:presetBounceEnd="99429">
                                      <p:stCondLst>
                                        <p:cond delay="3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8" dur="1750" fill="hold"/>
                                            <p:tgtEl>
                                              <p:spTgt spid="45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grpId="1" nodeType="withEffect" p14:presetBounceEnd="99429">
                                      <p:stCondLst>
                                        <p:cond delay="3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4" dur="1750" fill="hold"/>
                                            <p:tgtEl>
                                              <p:spTgt spid="44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grpId="1" nodeType="withEffect" p14:presetBounceEnd="99429">
                                      <p:stCondLst>
                                        <p:cond delay="34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0" dur="1750" fill="hold"/>
                                            <p:tgtEl>
                                              <p:spTgt spid="4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fill="hold" grpId="1" nodeType="withEffect" p14:presetBounceEnd="99429">
                                      <p:stCondLst>
                                        <p:cond delay="3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6" dur="1750" fill="hold"/>
                                            <p:tgtEl>
                                              <p:spTgt spid="4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3" grpId="0" animBg="1"/>
          <p:bldP spid="104" grpId="0"/>
          <p:bldP spid="105" grpId="0"/>
          <p:bldP spid="446" grpId="0" animBg="1"/>
          <p:bldP spid="446" grpId="1" animBg="1"/>
          <p:bldP spid="447" grpId="0" animBg="1"/>
          <p:bldP spid="447" grpId="1" animBg="1"/>
          <p:bldP spid="448" grpId="0" animBg="1"/>
          <p:bldP spid="448" grpId="1" animBg="1"/>
          <p:bldP spid="449" grpId="0" animBg="1"/>
          <p:bldP spid="449" grpId="1" animBg="1"/>
          <p:bldP spid="450" grpId="0" animBg="1"/>
          <p:bldP spid="450" grpId="1" animBg="1"/>
          <p:bldP spid="451" grpId="0" animBg="1"/>
          <p:bldP spid="451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8" presetClass="entr" presetSubtype="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9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7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1" dur="17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2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750" fill="hold"/>
                                            <p:tgtEl>
                                              <p:spTgt spid="6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75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fill="hold" grpId="1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750" fill="hold"/>
                                            <p:tgtEl>
                                              <p:spTgt spid="45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44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3" presetClass="entr" presetSubtype="16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1750" fill="hold"/>
                                            <p:tgtEl>
                                              <p:spTgt spid="45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grpId="1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750" fill="hold"/>
                                            <p:tgtEl>
                                              <p:spTgt spid="44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6" presetClass="emph" presetSubtype="0" fill="hold" grpId="1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animScale>
                                          <p:cBhvr>
                                            <p:cTn id="70" dur="1750" fill="hold"/>
                                            <p:tgtEl>
                                              <p:spTgt spid="44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1750" fill="hold"/>
                                            <p:tgtEl>
                                              <p:spTgt spid="4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6" grpId="0" animBg="1"/>
          <p:bldP spid="103" grpId="0" animBg="1"/>
          <p:bldP spid="104" grpId="0"/>
          <p:bldP spid="105" grpId="0"/>
          <p:bldP spid="446" grpId="0" animBg="1"/>
          <p:bldP spid="446" grpId="1" animBg="1"/>
          <p:bldP spid="447" grpId="0" animBg="1"/>
          <p:bldP spid="447" grpId="1" animBg="1"/>
          <p:bldP spid="448" grpId="0" animBg="1"/>
          <p:bldP spid="448" grpId="1" animBg="1"/>
          <p:bldP spid="449" grpId="0" animBg="1"/>
          <p:bldP spid="449" grpId="1" animBg="1"/>
          <p:bldP spid="450" grpId="0" animBg="1"/>
          <p:bldP spid="450" grpId="1" animBg="1"/>
          <p:bldP spid="451" grpId="0" animBg="1"/>
          <p:bldP spid="451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63EC8BB-E266-4FF1-AAB5-642A59849A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A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09" name="Oval 408">
            <a:extLst>
              <a:ext uri="{FF2B5EF4-FFF2-40B4-BE49-F238E27FC236}">
                <a16:creationId xmlns:a16="http://schemas.microsoft.com/office/drawing/2014/main" id="{6421BCC7-A195-4774-AA05-875D4FE6EB97}"/>
              </a:ext>
            </a:extLst>
          </p:cNvPr>
          <p:cNvSpPr/>
          <p:nvPr/>
        </p:nvSpPr>
        <p:spPr>
          <a:xfrm>
            <a:off x="4162311" y="1908064"/>
            <a:ext cx="3867378" cy="3867378"/>
          </a:xfrm>
          <a:prstGeom prst="ellipse">
            <a:avLst/>
          </a:prstGeom>
          <a:noFill/>
          <a:ln w="57150">
            <a:solidFill>
              <a:srgbClr val="008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Freeform 37">
            <a:extLst>
              <a:ext uri="{FF2B5EF4-FFF2-40B4-BE49-F238E27FC236}">
                <a16:creationId xmlns:a16="http://schemas.microsoft.com/office/drawing/2014/main" id="{7A02DA48-45A0-4C39-ACEF-04737EF79D88}"/>
              </a:ext>
            </a:extLst>
          </p:cNvPr>
          <p:cNvSpPr>
            <a:spLocks/>
          </p:cNvSpPr>
          <p:nvPr/>
        </p:nvSpPr>
        <p:spPr bwMode="auto">
          <a:xfrm rot="10800000">
            <a:off x="-1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0091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137977-B733-47F0-B84E-3B1A6A7FCF6B}"/>
              </a:ext>
            </a:extLst>
          </p:cNvPr>
          <p:cNvSpPr txBox="1"/>
          <p:nvPr/>
        </p:nvSpPr>
        <p:spPr>
          <a:xfrm>
            <a:off x="1112527" y="615578"/>
            <a:ext cx="2727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>
                <a:solidFill>
                  <a:schemeClr val="bg1"/>
                </a:solidFill>
                <a:latin typeface="Lato Black" panose="020F0A02020204030203" pitchFamily="34" charset="0"/>
              </a:rPr>
              <a:t>Symptomp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grpSp>
        <p:nvGrpSpPr>
          <p:cNvPr id="516" name="Group 515">
            <a:extLst>
              <a:ext uri="{FF2B5EF4-FFF2-40B4-BE49-F238E27FC236}">
                <a16:creationId xmlns:a16="http://schemas.microsoft.com/office/drawing/2014/main" id="{18EC1A82-707E-4FA3-9601-4F19AAA14C2F}"/>
              </a:ext>
            </a:extLst>
          </p:cNvPr>
          <p:cNvGrpSpPr/>
          <p:nvPr/>
        </p:nvGrpSpPr>
        <p:grpSpPr>
          <a:xfrm>
            <a:off x="6655983" y="1776842"/>
            <a:ext cx="839241" cy="839241"/>
            <a:chOff x="6655983" y="1776842"/>
            <a:chExt cx="839241" cy="839241"/>
          </a:xfrm>
        </p:grpSpPr>
        <p:sp>
          <p:nvSpPr>
            <p:cNvPr id="171" name="Freeform 276">
              <a:extLst>
                <a:ext uri="{FF2B5EF4-FFF2-40B4-BE49-F238E27FC236}">
                  <a16:creationId xmlns:a16="http://schemas.microsoft.com/office/drawing/2014/main" id="{F936B131-6971-49B5-BE7C-F42DE1743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5983" y="1776842"/>
              <a:ext cx="839241" cy="839241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2" name="Oval 277">
              <a:extLst>
                <a:ext uri="{FF2B5EF4-FFF2-40B4-BE49-F238E27FC236}">
                  <a16:creationId xmlns:a16="http://schemas.microsoft.com/office/drawing/2014/main" id="{9F0FE994-5369-4592-9E6A-FCDB4E50A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392" y="1988255"/>
              <a:ext cx="397197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17" name="Group 516">
            <a:extLst>
              <a:ext uri="{FF2B5EF4-FFF2-40B4-BE49-F238E27FC236}">
                <a16:creationId xmlns:a16="http://schemas.microsoft.com/office/drawing/2014/main" id="{DC128158-F697-4C0A-80C9-248048892365}"/>
              </a:ext>
            </a:extLst>
          </p:cNvPr>
          <p:cNvGrpSpPr/>
          <p:nvPr/>
        </p:nvGrpSpPr>
        <p:grpSpPr>
          <a:xfrm>
            <a:off x="7616944" y="3442508"/>
            <a:ext cx="832833" cy="858458"/>
            <a:chOff x="7616944" y="3442508"/>
            <a:chExt cx="832833" cy="858458"/>
          </a:xfrm>
        </p:grpSpPr>
        <p:sp>
          <p:nvSpPr>
            <p:cNvPr id="173" name="Freeform 278">
              <a:extLst>
                <a:ext uri="{FF2B5EF4-FFF2-40B4-BE49-F238E27FC236}">
                  <a16:creationId xmlns:a16="http://schemas.microsoft.com/office/drawing/2014/main" id="{0EA22FE9-815F-486E-A563-9CDC8D06ED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6944" y="3442508"/>
              <a:ext cx="832833" cy="858458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4" name="Oval 279">
              <a:extLst>
                <a:ext uri="{FF2B5EF4-FFF2-40B4-BE49-F238E27FC236}">
                  <a16:creationId xmlns:a16="http://schemas.microsoft.com/office/drawing/2014/main" id="{6A91132C-EB15-49DB-8F2A-A695DF6D4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8353" y="3673138"/>
              <a:ext cx="397197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20" name="Group 519">
            <a:extLst>
              <a:ext uri="{FF2B5EF4-FFF2-40B4-BE49-F238E27FC236}">
                <a16:creationId xmlns:a16="http://schemas.microsoft.com/office/drawing/2014/main" id="{43A75ED9-BC9E-40AE-8E77-8D9DDA1DBCC5}"/>
              </a:ext>
            </a:extLst>
          </p:cNvPr>
          <p:cNvGrpSpPr/>
          <p:nvPr/>
        </p:nvGrpSpPr>
        <p:grpSpPr>
          <a:xfrm>
            <a:off x="3766691" y="3442508"/>
            <a:ext cx="852054" cy="858458"/>
            <a:chOff x="3766691" y="3442508"/>
            <a:chExt cx="852054" cy="858458"/>
          </a:xfrm>
        </p:grpSpPr>
        <p:sp>
          <p:nvSpPr>
            <p:cNvPr id="175" name="Freeform 280">
              <a:extLst>
                <a:ext uri="{FF2B5EF4-FFF2-40B4-BE49-F238E27FC236}">
                  <a16:creationId xmlns:a16="http://schemas.microsoft.com/office/drawing/2014/main" id="{6A2E42F0-ACED-4FB9-A238-55D1973861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6691" y="3442508"/>
              <a:ext cx="852054" cy="858458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6" name="Oval 281">
              <a:extLst>
                <a:ext uri="{FF2B5EF4-FFF2-40B4-BE49-F238E27FC236}">
                  <a16:creationId xmlns:a16="http://schemas.microsoft.com/office/drawing/2014/main" id="{33CE26FA-DB46-4CA3-BFE4-71CB1213D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322" y="3673138"/>
              <a:ext cx="390793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9C8EC09E-BB94-4C19-85F0-07CE1809103A}"/>
              </a:ext>
            </a:extLst>
          </p:cNvPr>
          <p:cNvGrpSpPr/>
          <p:nvPr/>
        </p:nvGrpSpPr>
        <p:grpSpPr>
          <a:xfrm>
            <a:off x="6655983" y="5108173"/>
            <a:ext cx="839241" cy="845646"/>
            <a:chOff x="6655983" y="5108173"/>
            <a:chExt cx="839241" cy="845646"/>
          </a:xfrm>
        </p:grpSpPr>
        <p:sp>
          <p:nvSpPr>
            <p:cNvPr id="178" name="Freeform 283">
              <a:extLst>
                <a:ext uri="{FF2B5EF4-FFF2-40B4-BE49-F238E27FC236}">
                  <a16:creationId xmlns:a16="http://schemas.microsoft.com/office/drawing/2014/main" id="{6D92B8D3-2DA2-42DD-8C65-8EE149B3D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5983" y="5108173"/>
              <a:ext cx="839241" cy="845646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9" name="Oval 284">
              <a:extLst>
                <a:ext uri="{FF2B5EF4-FFF2-40B4-BE49-F238E27FC236}">
                  <a16:creationId xmlns:a16="http://schemas.microsoft.com/office/drawing/2014/main" id="{3205C13E-3142-498E-B718-F67BBF5D6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392" y="5338804"/>
              <a:ext cx="397197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9D8B8831-77CB-49F5-BAEB-2B3D9E634DD4}"/>
              </a:ext>
            </a:extLst>
          </p:cNvPr>
          <p:cNvGrpSpPr/>
          <p:nvPr/>
        </p:nvGrpSpPr>
        <p:grpSpPr>
          <a:xfrm>
            <a:off x="4727652" y="1776842"/>
            <a:ext cx="852054" cy="839241"/>
            <a:chOff x="4727652" y="1776842"/>
            <a:chExt cx="852054" cy="839241"/>
          </a:xfrm>
        </p:grpSpPr>
        <p:sp>
          <p:nvSpPr>
            <p:cNvPr id="180" name="Freeform 285">
              <a:extLst>
                <a:ext uri="{FF2B5EF4-FFF2-40B4-BE49-F238E27FC236}">
                  <a16:creationId xmlns:a16="http://schemas.microsoft.com/office/drawing/2014/main" id="{957C6C33-73FA-4149-985A-5EB1E7BE2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7652" y="1776842"/>
              <a:ext cx="852054" cy="839241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1" name="Oval 286">
              <a:extLst>
                <a:ext uri="{FF2B5EF4-FFF2-40B4-BE49-F238E27FC236}">
                  <a16:creationId xmlns:a16="http://schemas.microsoft.com/office/drawing/2014/main" id="{6A429A11-7F66-4544-90D8-53CA65795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878" y="1988255"/>
              <a:ext cx="397197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E00AFBB2-52D3-457B-AEC7-C72A753CF141}"/>
              </a:ext>
            </a:extLst>
          </p:cNvPr>
          <p:cNvGrpSpPr/>
          <p:nvPr/>
        </p:nvGrpSpPr>
        <p:grpSpPr>
          <a:xfrm>
            <a:off x="4727652" y="5108173"/>
            <a:ext cx="852054" cy="845646"/>
            <a:chOff x="4727652" y="5108173"/>
            <a:chExt cx="852054" cy="845646"/>
          </a:xfrm>
        </p:grpSpPr>
        <p:sp>
          <p:nvSpPr>
            <p:cNvPr id="182" name="Freeform 287">
              <a:extLst>
                <a:ext uri="{FF2B5EF4-FFF2-40B4-BE49-F238E27FC236}">
                  <a16:creationId xmlns:a16="http://schemas.microsoft.com/office/drawing/2014/main" id="{FA08A3D0-B268-44AD-8F23-B59F92F13A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7652" y="5108173"/>
              <a:ext cx="852054" cy="845646"/>
            </a:xfrm>
            <a:prstGeom prst="ellipse">
              <a:avLst/>
            </a:prstGeom>
            <a:solidFill>
              <a:srgbClr val="CAF2F9"/>
            </a:solidFill>
            <a:ln w="76200">
              <a:solidFill>
                <a:srgbClr val="C00000">
                  <a:alpha val="66000"/>
                </a:srgb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3" name="Oval 288">
              <a:extLst>
                <a:ext uri="{FF2B5EF4-FFF2-40B4-BE49-F238E27FC236}">
                  <a16:creationId xmlns:a16="http://schemas.microsoft.com/office/drawing/2014/main" id="{A60CC1BA-C7E9-43DA-9886-3431FB990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1878" y="5338804"/>
              <a:ext cx="397197" cy="39719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10" name="TextBox 409">
            <a:extLst>
              <a:ext uri="{FF2B5EF4-FFF2-40B4-BE49-F238E27FC236}">
                <a16:creationId xmlns:a16="http://schemas.microsoft.com/office/drawing/2014/main" id="{1D7660A5-E38C-48DD-B594-4C1AE922AFAD}"/>
              </a:ext>
            </a:extLst>
          </p:cNvPr>
          <p:cNvSpPr txBox="1"/>
          <p:nvPr/>
        </p:nvSpPr>
        <p:spPr>
          <a:xfrm>
            <a:off x="7616944" y="1712217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0085AF"/>
                </a:solidFill>
                <a:latin typeface="Lato Black" panose="020F0A02020204030203" pitchFamily="34" charset="0"/>
              </a:rPr>
              <a:t>Headache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346DE731-95B3-4F67-B464-EA54BB34062E}"/>
              </a:ext>
            </a:extLst>
          </p:cNvPr>
          <p:cNvSpPr txBox="1"/>
          <p:nvPr/>
        </p:nvSpPr>
        <p:spPr>
          <a:xfrm>
            <a:off x="8494747" y="3404817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0085AF"/>
                </a:solidFill>
                <a:latin typeface="Lato Black" panose="020F0A02020204030203" pitchFamily="34" charset="0"/>
              </a:rPr>
              <a:t>Fatigue</a:t>
            </a:r>
          </a:p>
        </p:txBody>
      </p:sp>
      <p:sp>
        <p:nvSpPr>
          <p:cNvPr id="412" name="TextBox 411">
            <a:extLst>
              <a:ext uri="{FF2B5EF4-FFF2-40B4-BE49-F238E27FC236}">
                <a16:creationId xmlns:a16="http://schemas.microsoft.com/office/drawing/2014/main" id="{093AFDAB-E14C-4BD1-BDFB-7F3E97BBAE7A}"/>
              </a:ext>
            </a:extLst>
          </p:cNvPr>
          <p:cNvSpPr txBox="1"/>
          <p:nvPr/>
        </p:nvSpPr>
        <p:spPr>
          <a:xfrm>
            <a:off x="7549787" y="5075866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400" dirty="0">
                <a:solidFill>
                  <a:srgbClr val="0085AF"/>
                </a:solidFill>
                <a:latin typeface="Lato Black" panose="020F0A02020204030203" pitchFamily="34" charset="0"/>
              </a:rPr>
              <a:t>Dry Cough</a:t>
            </a:r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E065D924-D357-4F27-B7A7-A4CCEB597056}"/>
              </a:ext>
            </a:extLst>
          </p:cNvPr>
          <p:cNvSpPr txBox="1"/>
          <p:nvPr/>
        </p:nvSpPr>
        <p:spPr>
          <a:xfrm>
            <a:off x="3526360" y="1631985"/>
            <a:ext cx="1098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>
                <a:solidFill>
                  <a:srgbClr val="0085AF"/>
                </a:solidFill>
                <a:latin typeface="Lato Black" panose="020F0A02020204030203" pitchFamily="34" charset="0"/>
              </a:rPr>
              <a:t>Fever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AAFF276A-CB9F-499A-B10C-38E7770EBB8E}"/>
              </a:ext>
            </a:extLst>
          </p:cNvPr>
          <p:cNvSpPr txBox="1"/>
          <p:nvPr/>
        </p:nvSpPr>
        <p:spPr>
          <a:xfrm>
            <a:off x="1636480" y="3386726"/>
            <a:ext cx="2119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>
                <a:solidFill>
                  <a:srgbClr val="0085AF"/>
                </a:solidFill>
                <a:latin typeface="Lato Black" panose="020F0A02020204030203" pitchFamily="34" charset="0"/>
              </a:rPr>
              <a:t>Sore Throat</a:t>
            </a:r>
          </a:p>
        </p:txBody>
      </p:sp>
      <p:sp>
        <p:nvSpPr>
          <p:cNvPr id="415" name="TextBox 414">
            <a:extLst>
              <a:ext uri="{FF2B5EF4-FFF2-40B4-BE49-F238E27FC236}">
                <a16:creationId xmlns:a16="http://schemas.microsoft.com/office/drawing/2014/main" id="{036B4759-EFD8-4E33-81BB-E16ECF42215D}"/>
              </a:ext>
            </a:extLst>
          </p:cNvPr>
          <p:cNvSpPr txBox="1"/>
          <p:nvPr/>
        </p:nvSpPr>
        <p:spPr>
          <a:xfrm>
            <a:off x="2741930" y="5056816"/>
            <a:ext cx="1934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800" dirty="0" err="1">
                <a:solidFill>
                  <a:srgbClr val="0085AF"/>
                </a:solidFill>
                <a:latin typeface="Lato Black" panose="020F0A02020204030203" pitchFamily="34" charset="0"/>
              </a:rPr>
              <a:t>Runy</a:t>
            </a:r>
            <a:r>
              <a:rPr lang="en-ID" sz="2800" dirty="0">
                <a:solidFill>
                  <a:srgbClr val="0085AF"/>
                </a:solidFill>
                <a:latin typeface="Lato Black" panose="020F0A02020204030203" pitchFamily="34" charset="0"/>
              </a:rPr>
              <a:t> Nose</a:t>
            </a:r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588A4471-7B51-4BFA-B117-DB96CA22D15C}"/>
              </a:ext>
            </a:extLst>
          </p:cNvPr>
          <p:cNvSpPr/>
          <p:nvPr/>
        </p:nvSpPr>
        <p:spPr>
          <a:xfrm>
            <a:off x="7632109" y="2064484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19" name="Rectangle 418">
            <a:extLst>
              <a:ext uri="{FF2B5EF4-FFF2-40B4-BE49-F238E27FC236}">
                <a16:creationId xmlns:a16="http://schemas.microsoft.com/office/drawing/2014/main" id="{7C66DDD3-0C84-46CC-8C01-269A95B61BA1}"/>
              </a:ext>
            </a:extLst>
          </p:cNvPr>
          <p:cNvSpPr/>
          <p:nvPr/>
        </p:nvSpPr>
        <p:spPr>
          <a:xfrm>
            <a:off x="8510083" y="3761465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0" name="Rectangle 419">
            <a:extLst>
              <a:ext uri="{FF2B5EF4-FFF2-40B4-BE49-F238E27FC236}">
                <a16:creationId xmlns:a16="http://schemas.microsoft.com/office/drawing/2014/main" id="{29F05333-8897-4846-B267-76981BA47D25}"/>
              </a:ext>
            </a:extLst>
          </p:cNvPr>
          <p:cNvSpPr/>
          <p:nvPr/>
        </p:nvSpPr>
        <p:spPr>
          <a:xfrm>
            <a:off x="7566873" y="5438226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1" name="Rectangle 420">
            <a:extLst>
              <a:ext uri="{FF2B5EF4-FFF2-40B4-BE49-F238E27FC236}">
                <a16:creationId xmlns:a16="http://schemas.microsoft.com/office/drawing/2014/main" id="{304DB26C-2EC8-4ECB-B38C-0A5784F326BE}"/>
              </a:ext>
            </a:extLst>
          </p:cNvPr>
          <p:cNvSpPr/>
          <p:nvPr/>
        </p:nvSpPr>
        <p:spPr>
          <a:xfrm>
            <a:off x="1407446" y="1988284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B9F99CDB-4D00-4E5A-B7FE-3BE40C85D6A7}"/>
              </a:ext>
            </a:extLst>
          </p:cNvPr>
          <p:cNvSpPr/>
          <p:nvPr/>
        </p:nvSpPr>
        <p:spPr>
          <a:xfrm>
            <a:off x="531146" y="3742415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291A8B11-A1CF-41F9-94B8-DD26078A2080}"/>
              </a:ext>
            </a:extLst>
          </p:cNvPr>
          <p:cNvSpPr/>
          <p:nvPr/>
        </p:nvSpPr>
        <p:spPr>
          <a:xfrm>
            <a:off x="1464596" y="5419176"/>
            <a:ext cx="318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A0CB754B-A81D-40BE-892C-DC269EB6F8E7}"/>
              </a:ext>
            </a:extLst>
          </p:cNvPr>
          <p:cNvGrpSpPr/>
          <p:nvPr/>
        </p:nvGrpSpPr>
        <p:grpSpPr>
          <a:xfrm>
            <a:off x="5379574" y="2305981"/>
            <a:ext cx="2050361" cy="2027008"/>
            <a:chOff x="5075237" y="1680482"/>
            <a:chExt cx="4878388" cy="4822825"/>
          </a:xfrm>
        </p:grpSpPr>
        <p:sp>
          <p:nvSpPr>
            <p:cNvPr id="427" name="Freeform 5">
              <a:extLst>
                <a:ext uri="{FF2B5EF4-FFF2-40B4-BE49-F238E27FC236}">
                  <a16:creationId xmlns:a16="http://schemas.microsoft.com/office/drawing/2014/main" id="{AF830C7A-35BD-405C-9482-176A88F6D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8" name="Freeform 6">
              <a:extLst>
                <a:ext uri="{FF2B5EF4-FFF2-40B4-BE49-F238E27FC236}">
                  <a16:creationId xmlns:a16="http://schemas.microsoft.com/office/drawing/2014/main" id="{8785CAF4-7186-4FDC-9B27-D3CA44D65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9" name="Freeform 7">
              <a:extLst>
                <a:ext uri="{FF2B5EF4-FFF2-40B4-BE49-F238E27FC236}">
                  <a16:creationId xmlns:a16="http://schemas.microsoft.com/office/drawing/2014/main" id="{BBF2CB35-4936-4426-B71D-04FB66D52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0" name="Freeform 8">
              <a:extLst>
                <a:ext uri="{FF2B5EF4-FFF2-40B4-BE49-F238E27FC236}">
                  <a16:creationId xmlns:a16="http://schemas.microsoft.com/office/drawing/2014/main" id="{D859AA56-0B54-4BDA-8FB3-590A66A40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1" name="Freeform 9">
              <a:extLst>
                <a:ext uri="{FF2B5EF4-FFF2-40B4-BE49-F238E27FC236}">
                  <a16:creationId xmlns:a16="http://schemas.microsoft.com/office/drawing/2014/main" id="{E0D7CDBE-DFFC-4601-9160-D24A113F7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2" name="Freeform 10">
              <a:extLst>
                <a:ext uri="{FF2B5EF4-FFF2-40B4-BE49-F238E27FC236}">
                  <a16:creationId xmlns:a16="http://schemas.microsoft.com/office/drawing/2014/main" id="{311B55CF-9DF5-4B5C-9AE1-3A48774B6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3" name="Freeform 11">
              <a:extLst>
                <a:ext uri="{FF2B5EF4-FFF2-40B4-BE49-F238E27FC236}">
                  <a16:creationId xmlns:a16="http://schemas.microsoft.com/office/drawing/2014/main" id="{D931789F-BAE5-41C3-AFF0-48908C6E1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4" name="Freeform 12">
              <a:extLst>
                <a:ext uri="{FF2B5EF4-FFF2-40B4-BE49-F238E27FC236}">
                  <a16:creationId xmlns:a16="http://schemas.microsoft.com/office/drawing/2014/main" id="{618ED78A-8399-4013-8641-06B98FF34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5" name="Freeform 13">
              <a:extLst>
                <a:ext uri="{FF2B5EF4-FFF2-40B4-BE49-F238E27FC236}">
                  <a16:creationId xmlns:a16="http://schemas.microsoft.com/office/drawing/2014/main" id="{C9F52CC9-F694-4924-9B12-F4D20CC83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6" name="Freeform 14">
              <a:extLst>
                <a:ext uri="{FF2B5EF4-FFF2-40B4-BE49-F238E27FC236}">
                  <a16:creationId xmlns:a16="http://schemas.microsoft.com/office/drawing/2014/main" id="{31724B20-2710-49C7-B938-92CE4A7A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7" name="Freeform 15">
              <a:extLst>
                <a:ext uri="{FF2B5EF4-FFF2-40B4-BE49-F238E27FC236}">
                  <a16:creationId xmlns:a16="http://schemas.microsoft.com/office/drawing/2014/main" id="{B20E362F-C0D6-46AB-980B-0A0928620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8" name="Freeform 16">
              <a:extLst>
                <a:ext uri="{FF2B5EF4-FFF2-40B4-BE49-F238E27FC236}">
                  <a16:creationId xmlns:a16="http://schemas.microsoft.com/office/drawing/2014/main" id="{E1BE532C-A97E-4081-9CF8-DB1FD639C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9" name="Freeform 17">
              <a:extLst>
                <a:ext uri="{FF2B5EF4-FFF2-40B4-BE49-F238E27FC236}">
                  <a16:creationId xmlns:a16="http://schemas.microsoft.com/office/drawing/2014/main" id="{EBEA8F67-9EE2-4C9A-9696-03390193D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0" name="Freeform 18">
              <a:extLst>
                <a:ext uri="{FF2B5EF4-FFF2-40B4-BE49-F238E27FC236}">
                  <a16:creationId xmlns:a16="http://schemas.microsoft.com/office/drawing/2014/main" id="{589C4808-5CFC-4C59-A40B-D362FCCC9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1" name="Freeform 19">
              <a:extLst>
                <a:ext uri="{FF2B5EF4-FFF2-40B4-BE49-F238E27FC236}">
                  <a16:creationId xmlns:a16="http://schemas.microsoft.com/office/drawing/2014/main" id="{D721BDE0-B194-4D59-9E10-7EC5260E0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2" name="Freeform 20">
              <a:extLst>
                <a:ext uri="{FF2B5EF4-FFF2-40B4-BE49-F238E27FC236}">
                  <a16:creationId xmlns:a16="http://schemas.microsoft.com/office/drawing/2014/main" id="{5539BD00-0681-46C2-9F85-3F83D8F0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3" name="Freeform 21">
              <a:extLst>
                <a:ext uri="{FF2B5EF4-FFF2-40B4-BE49-F238E27FC236}">
                  <a16:creationId xmlns:a16="http://schemas.microsoft.com/office/drawing/2014/main" id="{B723C8B0-FB93-483B-90FF-2AC1686ED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4" name="Freeform 22">
              <a:extLst>
                <a:ext uri="{FF2B5EF4-FFF2-40B4-BE49-F238E27FC236}">
                  <a16:creationId xmlns:a16="http://schemas.microsoft.com/office/drawing/2014/main" id="{5F3C34ED-8396-4F40-92CD-9234B49E8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5" name="Freeform 23">
              <a:extLst>
                <a:ext uri="{FF2B5EF4-FFF2-40B4-BE49-F238E27FC236}">
                  <a16:creationId xmlns:a16="http://schemas.microsoft.com/office/drawing/2014/main" id="{6F275808-C70E-4150-B909-32CE99730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6" name="Freeform 24">
              <a:extLst>
                <a:ext uri="{FF2B5EF4-FFF2-40B4-BE49-F238E27FC236}">
                  <a16:creationId xmlns:a16="http://schemas.microsoft.com/office/drawing/2014/main" id="{CCB29E64-8663-4558-9010-52376B28B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7" name="Freeform 25">
              <a:extLst>
                <a:ext uri="{FF2B5EF4-FFF2-40B4-BE49-F238E27FC236}">
                  <a16:creationId xmlns:a16="http://schemas.microsoft.com/office/drawing/2014/main" id="{E1C18087-6733-43D3-B961-F27A65AA6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8" name="Freeform 26">
              <a:extLst>
                <a:ext uri="{FF2B5EF4-FFF2-40B4-BE49-F238E27FC236}">
                  <a16:creationId xmlns:a16="http://schemas.microsoft.com/office/drawing/2014/main" id="{6DBCDF2D-D5F1-4D87-BEE9-7C91D847B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9" name="Freeform 27">
              <a:extLst>
                <a:ext uri="{FF2B5EF4-FFF2-40B4-BE49-F238E27FC236}">
                  <a16:creationId xmlns:a16="http://schemas.microsoft.com/office/drawing/2014/main" id="{22712823-5505-40CC-A404-664EDCB5D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0" name="Freeform 28">
              <a:extLst>
                <a:ext uri="{FF2B5EF4-FFF2-40B4-BE49-F238E27FC236}">
                  <a16:creationId xmlns:a16="http://schemas.microsoft.com/office/drawing/2014/main" id="{63DD5E84-4405-4138-BA76-41515AF68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1" name="Freeform 29">
              <a:extLst>
                <a:ext uri="{FF2B5EF4-FFF2-40B4-BE49-F238E27FC236}">
                  <a16:creationId xmlns:a16="http://schemas.microsoft.com/office/drawing/2014/main" id="{D7B1135C-C45D-4F64-8DD2-4BA39D85C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2" name="Freeform 30">
              <a:extLst>
                <a:ext uri="{FF2B5EF4-FFF2-40B4-BE49-F238E27FC236}">
                  <a16:creationId xmlns:a16="http://schemas.microsoft.com/office/drawing/2014/main" id="{EB9F82D1-0D7B-4FCE-A408-3603A9020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3" name="Freeform 31">
              <a:extLst>
                <a:ext uri="{FF2B5EF4-FFF2-40B4-BE49-F238E27FC236}">
                  <a16:creationId xmlns:a16="http://schemas.microsoft.com/office/drawing/2014/main" id="{F183C0FC-28CD-46A1-B30F-6E57217A1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4" name="Freeform 32">
              <a:extLst>
                <a:ext uri="{FF2B5EF4-FFF2-40B4-BE49-F238E27FC236}">
                  <a16:creationId xmlns:a16="http://schemas.microsoft.com/office/drawing/2014/main" id="{38665000-D9A0-4ECF-A9E3-09624343E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5" name="Freeform 33">
              <a:extLst>
                <a:ext uri="{FF2B5EF4-FFF2-40B4-BE49-F238E27FC236}">
                  <a16:creationId xmlns:a16="http://schemas.microsoft.com/office/drawing/2014/main" id="{7648B51D-7AD8-4100-BCBF-89020AB75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6C50EB06-B728-4490-8A14-6808D2EBD39F}"/>
              </a:ext>
            </a:extLst>
          </p:cNvPr>
          <p:cNvGrpSpPr/>
          <p:nvPr/>
        </p:nvGrpSpPr>
        <p:grpSpPr>
          <a:xfrm>
            <a:off x="4712839" y="3635494"/>
            <a:ext cx="1246121" cy="1231929"/>
            <a:chOff x="5075237" y="1680482"/>
            <a:chExt cx="4878388" cy="4822825"/>
          </a:xfrm>
        </p:grpSpPr>
        <p:sp>
          <p:nvSpPr>
            <p:cNvPr id="457" name="Freeform 5">
              <a:extLst>
                <a:ext uri="{FF2B5EF4-FFF2-40B4-BE49-F238E27FC236}">
                  <a16:creationId xmlns:a16="http://schemas.microsoft.com/office/drawing/2014/main" id="{8AEDAD1B-1D85-4F78-89F4-0BE45C187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8" name="Freeform 6">
              <a:extLst>
                <a:ext uri="{FF2B5EF4-FFF2-40B4-BE49-F238E27FC236}">
                  <a16:creationId xmlns:a16="http://schemas.microsoft.com/office/drawing/2014/main" id="{33DB6B21-E085-4018-8355-5A4B3C67F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9" name="Freeform 7">
              <a:extLst>
                <a:ext uri="{FF2B5EF4-FFF2-40B4-BE49-F238E27FC236}">
                  <a16:creationId xmlns:a16="http://schemas.microsoft.com/office/drawing/2014/main" id="{8CF314FB-AD2D-44A3-B6D4-7C9DA61EF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0" name="Freeform 8">
              <a:extLst>
                <a:ext uri="{FF2B5EF4-FFF2-40B4-BE49-F238E27FC236}">
                  <a16:creationId xmlns:a16="http://schemas.microsoft.com/office/drawing/2014/main" id="{9AE75F33-5E1D-4949-9DF3-93E1A87BE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1" name="Freeform 9">
              <a:extLst>
                <a:ext uri="{FF2B5EF4-FFF2-40B4-BE49-F238E27FC236}">
                  <a16:creationId xmlns:a16="http://schemas.microsoft.com/office/drawing/2014/main" id="{E1612C63-AA47-4867-8496-EE3D5106F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2" name="Freeform 10">
              <a:extLst>
                <a:ext uri="{FF2B5EF4-FFF2-40B4-BE49-F238E27FC236}">
                  <a16:creationId xmlns:a16="http://schemas.microsoft.com/office/drawing/2014/main" id="{E532D38F-C913-4444-BC74-E947C9ABA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3" name="Freeform 11">
              <a:extLst>
                <a:ext uri="{FF2B5EF4-FFF2-40B4-BE49-F238E27FC236}">
                  <a16:creationId xmlns:a16="http://schemas.microsoft.com/office/drawing/2014/main" id="{7A56BF55-097F-4EC5-AE3A-0BCD367A1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4" name="Freeform 12">
              <a:extLst>
                <a:ext uri="{FF2B5EF4-FFF2-40B4-BE49-F238E27FC236}">
                  <a16:creationId xmlns:a16="http://schemas.microsoft.com/office/drawing/2014/main" id="{9108A47A-4D14-46A1-B126-CBC63C8CF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5" name="Freeform 13">
              <a:extLst>
                <a:ext uri="{FF2B5EF4-FFF2-40B4-BE49-F238E27FC236}">
                  <a16:creationId xmlns:a16="http://schemas.microsoft.com/office/drawing/2014/main" id="{268E5BAA-8A7A-4EAF-B747-E957B9455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6" name="Freeform 14">
              <a:extLst>
                <a:ext uri="{FF2B5EF4-FFF2-40B4-BE49-F238E27FC236}">
                  <a16:creationId xmlns:a16="http://schemas.microsoft.com/office/drawing/2014/main" id="{2A31A00D-3B53-48A0-853B-1EABC3873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7" name="Freeform 15">
              <a:extLst>
                <a:ext uri="{FF2B5EF4-FFF2-40B4-BE49-F238E27FC236}">
                  <a16:creationId xmlns:a16="http://schemas.microsoft.com/office/drawing/2014/main" id="{CCE6AE07-9D66-4C55-BF9E-3D2E5785F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8" name="Freeform 16">
              <a:extLst>
                <a:ext uri="{FF2B5EF4-FFF2-40B4-BE49-F238E27FC236}">
                  <a16:creationId xmlns:a16="http://schemas.microsoft.com/office/drawing/2014/main" id="{A2E11E9A-B12D-4BCC-8BA3-D69235646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9" name="Freeform 17">
              <a:extLst>
                <a:ext uri="{FF2B5EF4-FFF2-40B4-BE49-F238E27FC236}">
                  <a16:creationId xmlns:a16="http://schemas.microsoft.com/office/drawing/2014/main" id="{E9E5A7CC-7EC1-4174-8092-09621E0925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0" name="Freeform 18">
              <a:extLst>
                <a:ext uri="{FF2B5EF4-FFF2-40B4-BE49-F238E27FC236}">
                  <a16:creationId xmlns:a16="http://schemas.microsoft.com/office/drawing/2014/main" id="{2D62FE0B-A557-4BBF-BD36-76BAA4FAC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1" name="Freeform 19">
              <a:extLst>
                <a:ext uri="{FF2B5EF4-FFF2-40B4-BE49-F238E27FC236}">
                  <a16:creationId xmlns:a16="http://schemas.microsoft.com/office/drawing/2014/main" id="{9DA6370F-DBB8-4025-A34D-D156CCC75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2" name="Freeform 20">
              <a:extLst>
                <a:ext uri="{FF2B5EF4-FFF2-40B4-BE49-F238E27FC236}">
                  <a16:creationId xmlns:a16="http://schemas.microsoft.com/office/drawing/2014/main" id="{4A62141D-2B54-4874-80F7-0C3527B02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3" name="Freeform 21">
              <a:extLst>
                <a:ext uri="{FF2B5EF4-FFF2-40B4-BE49-F238E27FC236}">
                  <a16:creationId xmlns:a16="http://schemas.microsoft.com/office/drawing/2014/main" id="{31773B84-9C9B-4E58-AF64-5CFB0D22B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4" name="Freeform 22">
              <a:extLst>
                <a:ext uri="{FF2B5EF4-FFF2-40B4-BE49-F238E27FC236}">
                  <a16:creationId xmlns:a16="http://schemas.microsoft.com/office/drawing/2014/main" id="{E5D3606B-4535-4B04-8A17-21D5C13E3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5" name="Freeform 23">
              <a:extLst>
                <a:ext uri="{FF2B5EF4-FFF2-40B4-BE49-F238E27FC236}">
                  <a16:creationId xmlns:a16="http://schemas.microsoft.com/office/drawing/2014/main" id="{6B09CE79-27E2-4606-BFCF-7FD5DCC35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6" name="Freeform 24">
              <a:extLst>
                <a:ext uri="{FF2B5EF4-FFF2-40B4-BE49-F238E27FC236}">
                  <a16:creationId xmlns:a16="http://schemas.microsoft.com/office/drawing/2014/main" id="{34CB6A18-F777-487D-8218-89FDE8FEC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7" name="Freeform 25">
              <a:extLst>
                <a:ext uri="{FF2B5EF4-FFF2-40B4-BE49-F238E27FC236}">
                  <a16:creationId xmlns:a16="http://schemas.microsoft.com/office/drawing/2014/main" id="{D7B47ADB-E215-4BD7-BC98-DAC0D501C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8" name="Freeform 26">
              <a:extLst>
                <a:ext uri="{FF2B5EF4-FFF2-40B4-BE49-F238E27FC236}">
                  <a16:creationId xmlns:a16="http://schemas.microsoft.com/office/drawing/2014/main" id="{CC9963B0-A3FB-4638-B895-8A1EE08B3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9" name="Freeform 27">
              <a:extLst>
                <a:ext uri="{FF2B5EF4-FFF2-40B4-BE49-F238E27FC236}">
                  <a16:creationId xmlns:a16="http://schemas.microsoft.com/office/drawing/2014/main" id="{2377BA67-4E75-49D1-8F5B-3204B374A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0" name="Freeform 28">
              <a:extLst>
                <a:ext uri="{FF2B5EF4-FFF2-40B4-BE49-F238E27FC236}">
                  <a16:creationId xmlns:a16="http://schemas.microsoft.com/office/drawing/2014/main" id="{DCE832B6-B4E1-4588-AD4E-7C3891FA3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1" name="Freeform 29">
              <a:extLst>
                <a:ext uri="{FF2B5EF4-FFF2-40B4-BE49-F238E27FC236}">
                  <a16:creationId xmlns:a16="http://schemas.microsoft.com/office/drawing/2014/main" id="{44EEBBAE-8458-4D1F-B6ED-C2CCF2400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2" name="Freeform 30">
              <a:extLst>
                <a:ext uri="{FF2B5EF4-FFF2-40B4-BE49-F238E27FC236}">
                  <a16:creationId xmlns:a16="http://schemas.microsoft.com/office/drawing/2014/main" id="{DE3D1B1C-69B6-4FCF-8BC8-D12727C4F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3" name="Freeform 31">
              <a:extLst>
                <a:ext uri="{FF2B5EF4-FFF2-40B4-BE49-F238E27FC236}">
                  <a16:creationId xmlns:a16="http://schemas.microsoft.com/office/drawing/2014/main" id="{A87662F2-5829-4CD1-BD53-88106B577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4" name="Freeform 32">
              <a:extLst>
                <a:ext uri="{FF2B5EF4-FFF2-40B4-BE49-F238E27FC236}">
                  <a16:creationId xmlns:a16="http://schemas.microsoft.com/office/drawing/2014/main" id="{2CAFF3A8-E735-459C-B0AA-6ADF38D20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5" name="Freeform 33">
              <a:extLst>
                <a:ext uri="{FF2B5EF4-FFF2-40B4-BE49-F238E27FC236}">
                  <a16:creationId xmlns:a16="http://schemas.microsoft.com/office/drawing/2014/main" id="{A0C92F6F-3BB4-4E69-87DE-DF101F56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86" name="Group 485">
            <a:extLst>
              <a:ext uri="{FF2B5EF4-FFF2-40B4-BE49-F238E27FC236}">
                <a16:creationId xmlns:a16="http://schemas.microsoft.com/office/drawing/2014/main" id="{CD3791F0-7551-44DF-98DA-C0BFF7A85412}"/>
              </a:ext>
            </a:extLst>
          </p:cNvPr>
          <p:cNvGrpSpPr/>
          <p:nvPr/>
        </p:nvGrpSpPr>
        <p:grpSpPr>
          <a:xfrm>
            <a:off x="5630445" y="4545804"/>
            <a:ext cx="845094" cy="835468"/>
            <a:chOff x="5075237" y="1680482"/>
            <a:chExt cx="4878388" cy="4822825"/>
          </a:xfrm>
        </p:grpSpPr>
        <p:sp>
          <p:nvSpPr>
            <p:cNvPr id="487" name="Freeform 5">
              <a:extLst>
                <a:ext uri="{FF2B5EF4-FFF2-40B4-BE49-F238E27FC236}">
                  <a16:creationId xmlns:a16="http://schemas.microsoft.com/office/drawing/2014/main" id="{8258B114-D91B-4B19-9CCB-D99B2CD4C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2" y="3206070"/>
              <a:ext cx="384175" cy="317500"/>
            </a:xfrm>
            <a:custGeom>
              <a:avLst/>
              <a:gdLst>
                <a:gd name="T0" fmla="*/ 29 w 153"/>
                <a:gd name="T1" fmla="*/ 120 h 127"/>
                <a:gd name="T2" fmla="*/ 76 w 153"/>
                <a:gd name="T3" fmla="*/ 86 h 127"/>
                <a:gd name="T4" fmla="*/ 125 w 153"/>
                <a:gd name="T5" fmla="*/ 78 h 127"/>
                <a:gd name="T6" fmla="*/ 153 w 153"/>
                <a:gd name="T7" fmla="*/ 60 h 127"/>
                <a:gd name="T8" fmla="*/ 108 w 153"/>
                <a:gd name="T9" fmla="*/ 17 h 127"/>
                <a:gd name="T10" fmla="*/ 84 w 153"/>
                <a:gd name="T11" fmla="*/ 54 h 127"/>
                <a:gd name="T12" fmla="*/ 23 w 153"/>
                <a:gd name="T13" fmla="*/ 76 h 127"/>
                <a:gd name="T14" fmla="*/ 29 w 153"/>
                <a:gd name="T15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27">
                  <a:moveTo>
                    <a:pt x="29" y="120"/>
                  </a:moveTo>
                  <a:cubicBezTo>
                    <a:pt x="45" y="127"/>
                    <a:pt x="51" y="96"/>
                    <a:pt x="76" y="86"/>
                  </a:cubicBezTo>
                  <a:cubicBezTo>
                    <a:pt x="91" y="79"/>
                    <a:pt x="109" y="70"/>
                    <a:pt x="125" y="78"/>
                  </a:cubicBezTo>
                  <a:cubicBezTo>
                    <a:pt x="142" y="85"/>
                    <a:pt x="152" y="84"/>
                    <a:pt x="153" y="60"/>
                  </a:cubicBezTo>
                  <a:cubicBezTo>
                    <a:pt x="153" y="37"/>
                    <a:pt x="119" y="0"/>
                    <a:pt x="108" y="17"/>
                  </a:cubicBezTo>
                  <a:cubicBezTo>
                    <a:pt x="98" y="34"/>
                    <a:pt x="98" y="43"/>
                    <a:pt x="84" y="54"/>
                  </a:cubicBezTo>
                  <a:cubicBezTo>
                    <a:pt x="69" y="65"/>
                    <a:pt x="38" y="76"/>
                    <a:pt x="23" y="76"/>
                  </a:cubicBezTo>
                  <a:cubicBezTo>
                    <a:pt x="8" y="76"/>
                    <a:pt x="0" y="106"/>
                    <a:pt x="29" y="12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8" name="Freeform 6">
              <a:extLst>
                <a:ext uri="{FF2B5EF4-FFF2-40B4-BE49-F238E27FC236}">
                  <a16:creationId xmlns:a16="http://schemas.microsoft.com/office/drawing/2014/main" id="{30C74125-08E3-4180-AB56-746EF2A4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37" y="4050620"/>
              <a:ext cx="423863" cy="225425"/>
            </a:xfrm>
            <a:custGeom>
              <a:avLst/>
              <a:gdLst>
                <a:gd name="T0" fmla="*/ 21 w 169"/>
                <a:gd name="T1" fmla="*/ 70 h 90"/>
                <a:gd name="T2" fmla="*/ 78 w 169"/>
                <a:gd name="T3" fmla="*/ 59 h 90"/>
                <a:gd name="T4" fmla="*/ 126 w 169"/>
                <a:gd name="T5" fmla="*/ 73 h 90"/>
                <a:gd name="T6" fmla="*/ 158 w 169"/>
                <a:gd name="T7" fmla="*/ 69 h 90"/>
                <a:gd name="T8" fmla="*/ 137 w 169"/>
                <a:gd name="T9" fmla="*/ 11 h 90"/>
                <a:gd name="T10" fmla="*/ 98 w 169"/>
                <a:gd name="T11" fmla="*/ 34 h 90"/>
                <a:gd name="T12" fmla="*/ 34 w 169"/>
                <a:gd name="T13" fmla="*/ 28 h 90"/>
                <a:gd name="T14" fmla="*/ 21 w 169"/>
                <a:gd name="T15" fmla="*/ 7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90">
                  <a:moveTo>
                    <a:pt x="21" y="70"/>
                  </a:moveTo>
                  <a:cubicBezTo>
                    <a:pt x="32" y="83"/>
                    <a:pt x="51" y="58"/>
                    <a:pt x="78" y="59"/>
                  </a:cubicBezTo>
                  <a:cubicBezTo>
                    <a:pt x="94" y="60"/>
                    <a:pt x="114" y="59"/>
                    <a:pt x="126" y="73"/>
                  </a:cubicBezTo>
                  <a:cubicBezTo>
                    <a:pt x="137" y="87"/>
                    <a:pt x="147" y="90"/>
                    <a:pt x="158" y="69"/>
                  </a:cubicBezTo>
                  <a:cubicBezTo>
                    <a:pt x="169" y="48"/>
                    <a:pt x="153" y="0"/>
                    <a:pt x="137" y="11"/>
                  </a:cubicBezTo>
                  <a:cubicBezTo>
                    <a:pt x="120" y="22"/>
                    <a:pt x="116" y="30"/>
                    <a:pt x="98" y="34"/>
                  </a:cubicBezTo>
                  <a:cubicBezTo>
                    <a:pt x="80" y="37"/>
                    <a:pt x="48" y="34"/>
                    <a:pt x="34" y="28"/>
                  </a:cubicBezTo>
                  <a:cubicBezTo>
                    <a:pt x="20" y="21"/>
                    <a:pt x="0" y="44"/>
                    <a:pt x="21" y="7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9" name="Freeform 7">
              <a:extLst>
                <a:ext uri="{FF2B5EF4-FFF2-40B4-BE49-F238E27FC236}">
                  <a16:creationId xmlns:a16="http://schemas.microsoft.com/office/drawing/2014/main" id="{BBCEE926-5759-4F49-85A5-00D014ECA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6775" y="5219020"/>
              <a:ext cx="349250" cy="365125"/>
            </a:xfrm>
            <a:custGeom>
              <a:avLst/>
              <a:gdLst>
                <a:gd name="T0" fmla="*/ 4 w 139"/>
                <a:gd name="T1" fmla="*/ 32 h 145"/>
                <a:gd name="T2" fmla="*/ 47 w 139"/>
                <a:gd name="T3" fmla="*/ 71 h 145"/>
                <a:gd name="T4" fmla="*/ 65 w 139"/>
                <a:gd name="T5" fmla="*/ 118 h 145"/>
                <a:gd name="T6" fmla="*/ 87 w 139"/>
                <a:gd name="T7" fmla="*/ 141 h 145"/>
                <a:gd name="T8" fmla="*/ 121 w 139"/>
                <a:gd name="T9" fmla="*/ 89 h 145"/>
                <a:gd name="T10" fmla="*/ 80 w 139"/>
                <a:gd name="T11" fmla="*/ 72 h 145"/>
                <a:gd name="T12" fmla="*/ 46 w 139"/>
                <a:gd name="T13" fmla="*/ 17 h 145"/>
                <a:gd name="T14" fmla="*/ 4 w 139"/>
                <a:gd name="T15" fmla="*/ 3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5">
                  <a:moveTo>
                    <a:pt x="4" y="32"/>
                  </a:moveTo>
                  <a:cubicBezTo>
                    <a:pt x="0" y="49"/>
                    <a:pt x="32" y="49"/>
                    <a:pt x="47" y="71"/>
                  </a:cubicBezTo>
                  <a:cubicBezTo>
                    <a:pt x="56" y="84"/>
                    <a:pt x="69" y="100"/>
                    <a:pt x="65" y="118"/>
                  </a:cubicBezTo>
                  <a:cubicBezTo>
                    <a:pt x="61" y="135"/>
                    <a:pt x="64" y="145"/>
                    <a:pt x="87" y="141"/>
                  </a:cubicBezTo>
                  <a:cubicBezTo>
                    <a:pt x="111" y="137"/>
                    <a:pt x="139" y="96"/>
                    <a:pt x="121" y="89"/>
                  </a:cubicBezTo>
                  <a:cubicBezTo>
                    <a:pt x="102" y="82"/>
                    <a:pt x="93" y="84"/>
                    <a:pt x="80" y="72"/>
                  </a:cubicBezTo>
                  <a:cubicBezTo>
                    <a:pt x="66" y="60"/>
                    <a:pt x="49" y="32"/>
                    <a:pt x="46" y="17"/>
                  </a:cubicBezTo>
                  <a:cubicBezTo>
                    <a:pt x="43" y="3"/>
                    <a:pt x="12" y="0"/>
                    <a:pt x="4" y="3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0" name="Freeform 8">
              <a:extLst>
                <a:ext uri="{FF2B5EF4-FFF2-40B4-BE49-F238E27FC236}">
                  <a16:creationId xmlns:a16="http://schemas.microsoft.com/office/drawing/2014/main" id="{7D6C9FAA-9ECC-479B-ACBE-C5F360958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5587" y="5546045"/>
              <a:ext cx="263525" cy="415925"/>
            </a:xfrm>
            <a:custGeom>
              <a:avLst/>
              <a:gdLst>
                <a:gd name="T0" fmla="*/ 11 w 105"/>
                <a:gd name="T1" fmla="*/ 25 h 166"/>
                <a:gd name="T2" fmla="*/ 32 w 105"/>
                <a:gd name="T3" fmla="*/ 79 h 166"/>
                <a:gd name="T4" fmla="*/ 28 w 105"/>
                <a:gd name="T5" fmla="*/ 129 h 166"/>
                <a:gd name="T6" fmla="*/ 38 w 105"/>
                <a:gd name="T7" fmla="*/ 159 h 166"/>
                <a:gd name="T8" fmla="*/ 91 w 105"/>
                <a:gd name="T9" fmla="*/ 127 h 166"/>
                <a:gd name="T10" fmla="*/ 61 w 105"/>
                <a:gd name="T11" fmla="*/ 94 h 166"/>
                <a:gd name="T12" fmla="*/ 55 w 105"/>
                <a:gd name="T13" fmla="*/ 30 h 166"/>
                <a:gd name="T14" fmla="*/ 11 w 105"/>
                <a:gd name="T15" fmla="*/ 2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66">
                  <a:moveTo>
                    <a:pt x="11" y="25"/>
                  </a:moveTo>
                  <a:cubicBezTo>
                    <a:pt x="0" y="38"/>
                    <a:pt x="28" y="52"/>
                    <a:pt x="32" y="79"/>
                  </a:cubicBezTo>
                  <a:cubicBezTo>
                    <a:pt x="35" y="95"/>
                    <a:pt x="39" y="115"/>
                    <a:pt x="28" y="129"/>
                  </a:cubicBezTo>
                  <a:cubicBezTo>
                    <a:pt x="17" y="143"/>
                    <a:pt x="15" y="153"/>
                    <a:pt x="38" y="159"/>
                  </a:cubicBezTo>
                  <a:cubicBezTo>
                    <a:pt x="61" y="166"/>
                    <a:pt x="105" y="142"/>
                    <a:pt x="91" y="127"/>
                  </a:cubicBezTo>
                  <a:cubicBezTo>
                    <a:pt x="77" y="113"/>
                    <a:pt x="68" y="111"/>
                    <a:pt x="61" y="94"/>
                  </a:cubicBezTo>
                  <a:cubicBezTo>
                    <a:pt x="54" y="77"/>
                    <a:pt x="51" y="45"/>
                    <a:pt x="55" y="30"/>
                  </a:cubicBezTo>
                  <a:cubicBezTo>
                    <a:pt x="58" y="15"/>
                    <a:pt x="32" y="0"/>
                    <a:pt x="11" y="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1" name="Freeform 9">
              <a:extLst>
                <a:ext uri="{FF2B5EF4-FFF2-40B4-BE49-F238E27FC236}">
                  <a16:creationId xmlns:a16="http://schemas.microsoft.com/office/drawing/2014/main" id="{FA58D7B6-4879-402C-B9FF-7884996C1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8950" y="4050620"/>
              <a:ext cx="411163" cy="233363"/>
            </a:xfrm>
            <a:custGeom>
              <a:avLst/>
              <a:gdLst>
                <a:gd name="T0" fmla="*/ 149 w 164"/>
                <a:gd name="T1" fmla="*/ 46 h 93"/>
                <a:gd name="T2" fmla="*/ 91 w 164"/>
                <a:gd name="T3" fmla="*/ 45 h 93"/>
                <a:gd name="T4" fmla="*/ 47 w 164"/>
                <a:gd name="T5" fmla="*/ 21 h 93"/>
                <a:gd name="T6" fmla="*/ 15 w 164"/>
                <a:gd name="T7" fmla="*/ 19 h 93"/>
                <a:gd name="T8" fmla="*/ 24 w 164"/>
                <a:gd name="T9" fmla="*/ 80 h 93"/>
                <a:gd name="T10" fmla="*/ 66 w 164"/>
                <a:gd name="T11" fmla="*/ 65 h 93"/>
                <a:gd name="T12" fmla="*/ 128 w 164"/>
                <a:gd name="T13" fmla="*/ 84 h 93"/>
                <a:gd name="T14" fmla="*/ 149 w 164"/>
                <a:gd name="T1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93">
                  <a:moveTo>
                    <a:pt x="149" y="46"/>
                  </a:moveTo>
                  <a:cubicBezTo>
                    <a:pt x="141" y="31"/>
                    <a:pt x="117" y="51"/>
                    <a:pt x="91" y="45"/>
                  </a:cubicBezTo>
                  <a:cubicBezTo>
                    <a:pt x="76" y="41"/>
                    <a:pt x="56" y="37"/>
                    <a:pt x="47" y="21"/>
                  </a:cubicBezTo>
                  <a:cubicBezTo>
                    <a:pt x="39" y="5"/>
                    <a:pt x="30" y="0"/>
                    <a:pt x="15" y="19"/>
                  </a:cubicBezTo>
                  <a:cubicBezTo>
                    <a:pt x="0" y="37"/>
                    <a:pt x="5" y="87"/>
                    <a:pt x="24" y="80"/>
                  </a:cubicBezTo>
                  <a:cubicBezTo>
                    <a:pt x="42" y="73"/>
                    <a:pt x="48" y="65"/>
                    <a:pt x="66" y="65"/>
                  </a:cubicBezTo>
                  <a:cubicBezTo>
                    <a:pt x="85" y="65"/>
                    <a:pt x="116" y="75"/>
                    <a:pt x="128" y="84"/>
                  </a:cubicBezTo>
                  <a:cubicBezTo>
                    <a:pt x="140" y="93"/>
                    <a:pt x="164" y="75"/>
                    <a:pt x="149" y="46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2" name="Freeform 10">
              <a:extLst>
                <a:ext uri="{FF2B5EF4-FFF2-40B4-BE49-F238E27FC236}">
                  <a16:creationId xmlns:a16="http://schemas.microsoft.com/office/drawing/2014/main" id="{250CF029-3A0D-4686-8A2B-919202D42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362" y="2669495"/>
              <a:ext cx="346075" cy="365125"/>
            </a:xfrm>
            <a:custGeom>
              <a:avLst/>
              <a:gdLst>
                <a:gd name="T0" fmla="*/ 134 w 138"/>
                <a:gd name="T1" fmla="*/ 115 h 146"/>
                <a:gd name="T2" fmla="*/ 92 w 138"/>
                <a:gd name="T3" fmla="*/ 75 h 146"/>
                <a:gd name="T4" fmla="*/ 76 w 138"/>
                <a:gd name="T5" fmla="*/ 28 h 146"/>
                <a:gd name="T6" fmla="*/ 54 w 138"/>
                <a:gd name="T7" fmla="*/ 4 h 146"/>
                <a:gd name="T8" fmla="*/ 19 w 138"/>
                <a:gd name="T9" fmla="*/ 54 h 146"/>
                <a:gd name="T10" fmla="*/ 60 w 138"/>
                <a:gd name="T11" fmla="*/ 73 h 146"/>
                <a:gd name="T12" fmla="*/ 92 w 138"/>
                <a:gd name="T13" fmla="*/ 128 h 146"/>
                <a:gd name="T14" fmla="*/ 134 w 138"/>
                <a:gd name="T15" fmla="*/ 1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146">
                  <a:moveTo>
                    <a:pt x="134" y="115"/>
                  </a:moveTo>
                  <a:cubicBezTo>
                    <a:pt x="138" y="98"/>
                    <a:pt x="106" y="97"/>
                    <a:pt x="92" y="75"/>
                  </a:cubicBezTo>
                  <a:cubicBezTo>
                    <a:pt x="83" y="61"/>
                    <a:pt x="71" y="45"/>
                    <a:pt x="76" y="28"/>
                  </a:cubicBezTo>
                  <a:cubicBezTo>
                    <a:pt x="80" y="10"/>
                    <a:pt x="77" y="0"/>
                    <a:pt x="54" y="4"/>
                  </a:cubicBezTo>
                  <a:cubicBezTo>
                    <a:pt x="30" y="7"/>
                    <a:pt x="0" y="47"/>
                    <a:pt x="19" y="54"/>
                  </a:cubicBezTo>
                  <a:cubicBezTo>
                    <a:pt x="37" y="62"/>
                    <a:pt x="46" y="60"/>
                    <a:pt x="60" y="73"/>
                  </a:cubicBezTo>
                  <a:cubicBezTo>
                    <a:pt x="73" y="85"/>
                    <a:pt x="89" y="113"/>
                    <a:pt x="92" y="128"/>
                  </a:cubicBezTo>
                  <a:cubicBezTo>
                    <a:pt x="95" y="143"/>
                    <a:pt x="125" y="146"/>
                    <a:pt x="134" y="11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3" name="Freeform 11">
              <a:extLst>
                <a:ext uri="{FF2B5EF4-FFF2-40B4-BE49-F238E27FC236}">
                  <a16:creationId xmlns:a16="http://schemas.microsoft.com/office/drawing/2014/main" id="{01210D1C-C49E-4DD7-80C9-26FDF837C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837" y="2536145"/>
              <a:ext cx="3330575" cy="3325813"/>
            </a:xfrm>
            <a:custGeom>
              <a:avLst/>
              <a:gdLst>
                <a:gd name="T0" fmla="*/ 1327 w 1327"/>
                <a:gd name="T1" fmla="*/ 663 h 1326"/>
                <a:gd name="T2" fmla="*/ 664 w 1327"/>
                <a:gd name="T3" fmla="*/ 1326 h 1326"/>
                <a:gd name="T4" fmla="*/ 0 w 1327"/>
                <a:gd name="T5" fmla="*/ 663 h 1326"/>
                <a:gd name="T6" fmla="*/ 664 w 1327"/>
                <a:gd name="T7" fmla="*/ 0 h 1326"/>
                <a:gd name="T8" fmla="*/ 1067 w 1327"/>
                <a:gd name="T9" fmla="*/ 137 h 1326"/>
                <a:gd name="T10" fmla="*/ 1317 w 1327"/>
                <a:gd name="T11" fmla="*/ 548 h 1326"/>
                <a:gd name="T12" fmla="*/ 1327 w 1327"/>
                <a:gd name="T13" fmla="*/ 66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7" h="1326">
                  <a:moveTo>
                    <a:pt x="1327" y="663"/>
                  </a:moveTo>
                  <a:cubicBezTo>
                    <a:pt x="1327" y="1029"/>
                    <a:pt x="1030" y="1326"/>
                    <a:pt x="664" y="1326"/>
                  </a:cubicBezTo>
                  <a:cubicBezTo>
                    <a:pt x="297" y="1326"/>
                    <a:pt x="0" y="1029"/>
                    <a:pt x="0" y="663"/>
                  </a:cubicBezTo>
                  <a:cubicBezTo>
                    <a:pt x="0" y="297"/>
                    <a:pt x="297" y="0"/>
                    <a:pt x="664" y="0"/>
                  </a:cubicBezTo>
                  <a:cubicBezTo>
                    <a:pt x="816" y="0"/>
                    <a:pt x="956" y="51"/>
                    <a:pt x="1067" y="137"/>
                  </a:cubicBezTo>
                  <a:cubicBezTo>
                    <a:pt x="1196" y="236"/>
                    <a:pt x="1288" y="381"/>
                    <a:pt x="1317" y="548"/>
                  </a:cubicBezTo>
                  <a:cubicBezTo>
                    <a:pt x="1323" y="586"/>
                    <a:pt x="1327" y="624"/>
                    <a:pt x="1327" y="663"/>
                  </a:cubicBezTo>
                  <a:close/>
                </a:path>
              </a:pathLst>
            </a:custGeom>
            <a:solidFill>
              <a:srgbClr val="009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4" name="Freeform 12">
              <a:extLst>
                <a:ext uri="{FF2B5EF4-FFF2-40B4-BE49-F238E27FC236}">
                  <a16:creationId xmlns:a16="http://schemas.microsoft.com/office/drawing/2014/main" id="{D5007701-7641-4E3E-B1BC-3724929F7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2879045"/>
              <a:ext cx="3021013" cy="2735263"/>
            </a:xfrm>
            <a:custGeom>
              <a:avLst/>
              <a:gdLst>
                <a:gd name="T0" fmla="*/ 1204 w 1204"/>
                <a:gd name="T1" fmla="*/ 411 h 1090"/>
                <a:gd name="T2" fmla="*/ 1177 w 1204"/>
                <a:gd name="T3" fmla="*/ 602 h 1090"/>
                <a:gd name="T4" fmla="*/ 1096 w 1204"/>
                <a:gd name="T5" fmla="*/ 869 h 1090"/>
                <a:gd name="T6" fmla="*/ 897 w 1204"/>
                <a:gd name="T7" fmla="*/ 1058 h 1090"/>
                <a:gd name="T8" fmla="*/ 623 w 1204"/>
                <a:gd name="T9" fmla="*/ 1070 h 1090"/>
                <a:gd name="T10" fmla="*/ 414 w 1204"/>
                <a:gd name="T11" fmla="*/ 1004 h 1090"/>
                <a:gd name="T12" fmla="*/ 282 w 1204"/>
                <a:gd name="T13" fmla="*/ 888 h 1090"/>
                <a:gd name="T14" fmla="*/ 55 w 1204"/>
                <a:gd name="T15" fmla="*/ 822 h 1090"/>
                <a:gd name="T16" fmla="*/ 6 w 1204"/>
                <a:gd name="T17" fmla="*/ 688 h 1090"/>
                <a:gd name="T18" fmla="*/ 73 w 1204"/>
                <a:gd name="T19" fmla="*/ 557 h 1090"/>
                <a:gd name="T20" fmla="*/ 164 w 1204"/>
                <a:gd name="T21" fmla="*/ 452 h 1090"/>
                <a:gd name="T22" fmla="*/ 151 w 1204"/>
                <a:gd name="T23" fmla="*/ 268 h 1090"/>
                <a:gd name="T24" fmla="*/ 168 w 1204"/>
                <a:gd name="T25" fmla="*/ 90 h 1090"/>
                <a:gd name="T26" fmla="*/ 324 w 1204"/>
                <a:gd name="T27" fmla="*/ 59 h 1090"/>
                <a:gd name="T28" fmla="*/ 479 w 1204"/>
                <a:gd name="T29" fmla="*/ 123 h 1090"/>
                <a:gd name="T30" fmla="*/ 790 w 1204"/>
                <a:gd name="T31" fmla="*/ 97 h 1090"/>
                <a:gd name="T32" fmla="*/ 878 w 1204"/>
                <a:gd name="T33" fmla="*/ 21 h 1090"/>
                <a:gd name="T34" fmla="*/ 954 w 1204"/>
                <a:gd name="T35" fmla="*/ 0 h 1090"/>
                <a:gd name="T36" fmla="*/ 1204 w 1204"/>
                <a:gd name="T37" fmla="*/ 411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4" h="1090">
                  <a:moveTo>
                    <a:pt x="1204" y="411"/>
                  </a:moveTo>
                  <a:cubicBezTo>
                    <a:pt x="1197" y="475"/>
                    <a:pt x="1188" y="539"/>
                    <a:pt x="1177" y="602"/>
                  </a:cubicBezTo>
                  <a:cubicBezTo>
                    <a:pt x="1161" y="694"/>
                    <a:pt x="1139" y="787"/>
                    <a:pt x="1096" y="869"/>
                  </a:cubicBezTo>
                  <a:cubicBezTo>
                    <a:pt x="1052" y="952"/>
                    <a:pt x="984" y="1025"/>
                    <a:pt x="897" y="1058"/>
                  </a:cubicBezTo>
                  <a:cubicBezTo>
                    <a:pt x="811" y="1090"/>
                    <a:pt x="715" y="1082"/>
                    <a:pt x="623" y="1070"/>
                  </a:cubicBezTo>
                  <a:cubicBezTo>
                    <a:pt x="550" y="1061"/>
                    <a:pt x="473" y="1048"/>
                    <a:pt x="414" y="1004"/>
                  </a:cubicBezTo>
                  <a:cubicBezTo>
                    <a:pt x="367" y="968"/>
                    <a:pt x="334" y="915"/>
                    <a:pt x="282" y="888"/>
                  </a:cubicBezTo>
                  <a:cubicBezTo>
                    <a:pt x="211" y="852"/>
                    <a:pt x="117" y="872"/>
                    <a:pt x="55" y="822"/>
                  </a:cubicBezTo>
                  <a:cubicBezTo>
                    <a:pt x="16" y="791"/>
                    <a:pt x="0" y="737"/>
                    <a:pt x="6" y="688"/>
                  </a:cubicBezTo>
                  <a:cubicBezTo>
                    <a:pt x="12" y="638"/>
                    <a:pt x="39" y="593"/>
                    <a:pt x="73" y="557"/>
                  </a:cubicBezTo>
                  <a:cubicBezTo>
                    <a:pt x="105" y="523"/>
                    <a:pt x="145" y="494"/>
                    <a:pt x="164" y="452"/>
                  </a:cubicBezTo>
                  <a:cubicBezTo>
                    <a:pt x="188" y="394"/>
                    <a:pt x="167" y="329"/>
                    <a:pt x="151" y="268"/>
                  </a:cubicBezTo>
                  <a:cubicBezTo>
                    <a:pt x="135" y="208"/>
                    <a:pt x="126" y="136"/>
                    <a:pt x="168" y="90"/>
                  </a:cubicBezTo>
                  <a:cubicBezTo>
                    <a:pt x="205" y="48"/>
                    <a:pt x="270" y="44"/>
                    <a:pt x="324" y="59"/>
                  </a:cubicBezTo>
                  <a:cubicBezTo>
                    <a:pt x="378" y="74"/>
                    <a:pt x="426" y="104"/>
                    <a:pt x="479" y="123"/>
                  </a:cubicBezTo>
                  <a:cubicBezTo>
                    <a:pt x="570" y="156"/>
                    <a:pt x="709" y="160"/>
                    <a:pt x="790" y="97"/>
                  </a:cubicBezTo>
                  <a:cubicBezTo>
                    <a:pt x="822" y="72"/>
                    <a:pt x="838" y="40"/>
                    <a:pt x="878" y="21"/>
                  </a:cubicBezTo>
                  <a:cubicBezTo>
                    <a:pt x="902" y="10"/>
                    <a:pt x="928" y="3"/>
                    <a:pt x="954" y="0"/>
                  </a:cubicBezTo>
                  <a:cubicBezTo>
                    <a:pt x="1083" y="99"/>
                    <a:pt x="1175" y="244"/>
                    <a:pt x="1204" y="4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5" name="Freeform 13">
              <a:extLst>
                <a:ext uri="{FF2B5EF4-FFF2-40B4-BE49-F238E27FC236}">
                  <a16:creationId xmlns:a16="http://schemas.microsoft.com/office/drawing/2014/main" id="{01D9F1D8-9826-445E-B4CA-163DE027F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325" y="1680482"/>
              <a:ext cx="531813" cy="1192213"/>
            </a:xfrm>
            <a:custGeom>
              <a:avLst/>
              <a:gdLst>
                <a:gd name="T0" fmla="*/ 127 w 212"/>
                <a:gd name="T1" fmla="*/ 425 h 475"/>
                <a:gd name="T2" fmla="*/ 118 w 212"/>
                <a:gd name="T3" fmla="*/ 260 h 475"/>
                <a:gd name="T4" fmla="*/ 165 w 212"/>
                <a:gd name="T5" fmla="*/ 130 h 475"/>
                <a:gd name="T6" fmla="*/ 165 w 212"/>
                <a:gd name="T7" fmla="*/ 38 h 475"/>
                <a:gd name="T8" fmla="*/ 21 w 212"/>
                <a:gd name="T9" fmla="*/ 78 h 475"/>
                <a:gd name="T10" fmla="*/ 64 w 212"/>
                <a:gd name="T11" fmla="*/ 194 h 475"/>
                <a:gd name="T12" fmla="*/ 31 w 212"/>
                <a:gd name="T13" fmla="*/ 373 h 475"/>
                <a:gd name="T14" fmla="*/ 127 w 212"/>
                <a:gd name="T15" fmla="*/ 425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475">
                  <a:moveTo>
                    <a:pt x="127" y="425"/>
                  </a:moveTo>
                  <a:cubicBezTo>
                    <a:pt x="161" y="399"/>
                    <a:pt x="107" y="336"/>
                    <a:pt x="118" y="260"/>
                  </a:cubicBezTo>
                  <a:cubicBezTo>
                    <a:pt x="124" y="215"/>
                    <a:pt x="128" y="158"/>
                    <a:pt x="165" y="130"/>
                  </a:cubicBezTo>
                  <a:cubicBezTo>
                    <a:pt x="201" y="102"/>
                    <a:pt x="212" y="76"/>
                    <a:pt x="165" y="38"/>
                  </a:cubicBezTo>
                  <a:cubicBezTo>
                    <a:pt x="118" y="0"/>
                    <a:pt x="0" y="28"/>
                    <a:pt x="21" y="78"/>
                  </a:cubicBezTo>
                  <a:cubicBezTo>
                    <a:pt x="41" y="128"/>
                    <a:pt x="61" y="142"/>
                    <a:pt x="64" y="194"/>
                  </a:cubicBezTo>
                  <a:cubicBezTo>
                    <a:pt x="67" y="247"/>
                    <a:pt x="50" y="337"/>
                    <a:pt x="31" y="373"/>
                  </a:cubicBezTo>
                  <a:cubicBezTo>
                    <a:pt x="12" y="410"/>
                    <a:pt x="61" y="475"/>
                    <a:pt x="127" y="42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6" name="Freeform 14">
              <a:extLst>
                <a:ext uri="{FF2B5EF4-FFF2-40B4-BE49-F238E27FC236}">
                  <a16:creationId xmlns:a16="http://schemas.microsoft.com/office/drawing/2014/main" id="{98293EDF-FF8D-44DF-88E8-5CFAAC5BA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2505982"/>
              <a:ext cx="1023938" cy="873125"/>
            </a:xfrm>
            <a:custGeom>
              <a:avLst/>
              <a:gdLst>
                <a:gd name="T0" fmla="*/ 403 w 408"/>
                <a:gd name="T1" fmla="*/ 259 h 348"/>
                <a:gd name="T2" fmla="*/ 259 w 408"/>
                <a:gd name="T3" fmla="*/ 178 h 348"/>
                <a:gd name="T4" fmla="*/ 176 w 408"/>
                <a:gd name="T5" fmla="*/ 68 h 348"/>
                <a:gd name="T6" fmla="*/ 98 w 408"/>
                <a:gd name="T7" fmla="*/ 18 h 348"/>
                <a:gd name="T8" fmla="*/ 54 w 408"/>
                <a:gd name="T9" fmla="*/ 161 h 348"/>
                <a:gd name="T10" fmla="*/ 175 w 408"/>
                <a:gd name="T11" fmla="*/ 188 h 348"/>
                <a:gd name="T12" fmla="*/ 307 w 408"/>
                <a:gd name="T13" fmla="*/ 312 h 348"/>
                <a:gd name="T14" fmla="*/ 403 w 408"/>
                <a:gd name="T15" fmla="*/ 25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8" h="348">
                  <a:moveTo>
                    <a:pt x="403" y="259"/>
                  </a:moveTo>
                  <a:cubicBezTo>
                    <a:pt x="399" y="217"/>
                    <a:pt x="317" y="228"/>
                    <a:pt x="259" y="178"/>
                  </a:cubicBezTo>
                  <a:cubicBezTo>
                    <a:pt x="225" y="148"/>
                    <a:pt x="179" y="114"/>
                    <a:pt x="176" y="68"/>
                  </a:cubicBezTo>
                  <a:cubicBezTo>
                    <a:pt x="172" y="22"/>
                    <a:pt x="156" y="0"/>
                    <a:pt x="98" y="18"/>
                  </a:cubicBezTo>
                  <a:cubicBezTo>
                    <a:pt x="41" y="37"/>
                    <a:pt x="0" y="151"/>
                    <a:pt x="54" y="161"/>
                  </a:cubicBezTo>
                  <a:cubicBezTo>
                    <a:pt x="107" y="171"/>
                    <a:pt x="129" y="162"/>
                    <a:pt x="175" y="188"/>
                  </a:cubicBezTo>
                  <a:cubicBezTo>
                    <a:pt x="220" y="213"/>
                    <a:pt x="287" y="277"/>
                    <a:pt x="307" y="312"/>
                  </a:cubicBezTo>
                  <a:cubicBezTo>
                    <a:pt x="327" y="348"/>
                    <a:pt x="408" y="343"/>
                    <a:pt x="403" y="259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7" name="Freeform 15">
              <a:extLst>
                <a:ext uri="{FF2B5EF4-FFF2-40B4-BE49-F238E27FC236}">
                  <a16:creationId xmlns:a16="http://schemas.microsoft.com/office/drawing/2014/main" id="{8B6E8E23-BE81-44BA-B0C2-37A0A807E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237" y="4314145"/>
              <a:ext cx="1171575" cy="695325"/>
            </a:xfrm>
            <a:custGeom>
              <a:avLst/>
              <a:gdLst>
                <a:gd name="T0" fmla="*/ 398 w 467"/>
                <a:gd name="T1" fmla="*/ 24 h 277"/>
                <a:gd name="T2" fmla="*/ 246 w 467"/>
                <a:gd name="T3" fmla="*/ 88 h 277"/>
                <a:gd name="T4" fmla="*/ 108 w 467"/>
                <a:gd name="T5" fmla="*/ 87 h 277"/>
                <a:gd name="T6" fmla="*/ 21 w 467"/>
                <a:gd name="T7" fmla="*/ 118 h 277"/>
                <a:gd name="T8" fmla="*/ 107 w 467"/>
                <a:gd name="T9" fmla="*/ 240 h 277"/>
                <a:gd name="T10" fmla="*/ 202 w 467"/>
                <a:gd name="T11" fmla="*/ 161 h 277"/>
                <a:gd name="T12" fmla="*/ 381 w 467"/>
                <a:gd name="T13" fmla="*/ 132 h 277"/>
                <a:gd name="T14" fmla="*/ 398 w 467"/>
                <a:gd name="T15" fmla="*/ 2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7" h="277">
                  <a:moveTo>
                    <a:pt x="398" y="24"/>
                  </a:moveTo>
                  <a:cubicBezTo>
                    <a:pt x="362" y="0"/>
                    <a:pt x="321" y="73"/>
                    <a:pt x="246" y="88"/>
                  </a:cubicBezTo>
                  <a:cubicBezTo>
                    <a:pt x="201" y="97"/>
                    <a:pt x="146" y="112"/>
                    <a:pt x="108" y="87"/>
                  </a:cubicBezTo>
                  <a:cubicBezTo>
                    <a:pt x="69" y="62"/>
                    <a:pt x="41" y="61"/>
                    <a:pt x="21" y="118"/>
                  </a:cubicBezTo>
                  <a:cubicBezTo>
                    <a:pt x="0" y="175"/>
                    <a:pt x="66" y="277"/>
                    <a:pt x="107" y="240"/>
                  </a:cubicBezTo>
                  <a:cubicBezTo>
                    <a:pt x="147" y="204"/>
                    <a:pt x="154" y="181"/>
                    <a:pt x="202" y="161"/>
                  </a:cubicBezTo>
                  <a:cubicBezTo>
                    <a:pt x="250" y="140"/>
                    <a:pt x="341" y="126"/>
                    <a:pt x="381" y="132"/>
                  </a:cubicBezTo>
                  <a:cubicBezTo>
                    <a:pt x="422" y="138"/>
                    <a:pt x="467" y="70"/>
                    <a:pt x="398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8" name="Freeform 16">
              <a:extLst>
                <a:ext uri="{FF2B5EF4-FFF2-40B4-BE49-F238E27FC236}">
                  <a16:creationId xmlns:a16="http://schemas.microsoft.com/office/drawing/2014/main" id="{4D384B1E-6FA0-4262-B396-9BFD4B5C2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400" y="5407932"/>
              <a:ext cx="781050" cy="1095375"/>
            </a:xfrm>
            <a:custGeom>
              <a:avLst/>
              <a:gdLst>
                <a:gd name="T0" fmla="*/ 209 w 311"/>
                <a:gd name="T1" fmla="*/ 21 h 437"/>
                <a:gd name="T2" fmla="*/ 157 w 311"/>
                <a:gd name="T3" fmla="*/ 177 h 437"/>
                <a:gd name="T4" fmla="*/ 64 w 311"/>
                <a:gd name="T5" fmla="*/ 280 h 437"/>
                <a:gd name="T6" fmla="*/ 30 w 311"/>
                <a:gd name="T7" fmla="*/ 365 h 437"/>
                <a:gd name="T8" fmla="*/ 178 w 311"/>
                <a:gd name="T9" fmla="*/ 383 h 437"/>
                <a:gd name="T10" fmla="*/ 182 w 311"/>
                <a:gd name="T11" fmla="*/ 258 h 437"/>
                <a:gd name="T12" fmla="*/ 279 w 311"/>
                <a:gd name="T13" fmla="*/ 105 h 437"/>
                <a:gd name="T14" fmla="*/ 209 w 311"/>
                <a:gd name="T15" fmla="*/ 2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437">
                  <a:moveTo>
                    <a:pt x="209" y="21"/>
                  </a:moveTo>
                  <a:cubicBezTo>
                    <a:pt x="168" y="32"/>
                    <a:pt x="195" y="111"/>
                    <a:pt x="157" y="177"/>
                  </a:cubicBezTo>
                  <a:cubicBezTo>
                    <a:pt x="134" y="216"/>
                    <a:pt x="108" y="268"/>
                    <a:pt x="64" y="280"/>
                  </a:cubicBezTo>
                  <a:cubicBezTo>
                    <a:pt x="20" y="292"/>
                    <a:pt x="0" y="312"/>
                    <a:pt x="30" y="365"/>
                  </a:cubicBezTo>
                  <a:cubicBezTo>
                    <a:pt x="59" y="418"/>
                    <a:pt x="179" y="437"/>
                    <a:pt x="178" y="383"/>
                  </a:cubicBezTo>
                  <a:cubicBezTo>
                    <a:pt x="178" y="328"/>
                    <a:pt x="165" y="308"/>
                    <a:pt x="182" y="258"/>
                  </a:cubicBezTo>
                  <a:cubicBezTo>
                    <a:pt x="198" y="209"/>
                    <a:pt x="248" y="132"/>
                    <a:pt x="279" y="105"/>
                  </a:cubicBezTo>
                  <a:cubicBezTo>
                    <a:pt x="311" y="78"/>
                    <a:pt x="290" y="0"/>
                    <a:pt x="209" y="21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9" name="Freeform 17">
              <a:extLst>
                <a:ext uri="{FF2B5EF4-FFF2-40B4-BE49-F238E27FC236}">
                  <a16:creationId xmlns:a16="http://schemas.microsoft.com/office/drawing/2014/main" id="{AF7346D9-FBD4-4821-96A8-E4D79D431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3387" y="5285695"/>
              <a:ext cx="822325" cy="1098550"/>
            </a:xfrm>
            <a:custGeom>
              <a:avLst/>
              <a:gdLst>
                <a:gd name="T0" fmla="*/ 16 w 328"/>
                <a:gd name="T1" fmla="*/ 78 h 438"/>
                <a:gd name="T2" fmla="*/ 108 w 328"/>
                <a:gd name="T3" fmla="*/ 214 h 438"/>
                <a:gd name="T4" fmla="*/ 134 w 328"/>
                <a:gd name="T5" fmla="*/ 350 h 438"/>
                <a:gd name="T6" fmla="*/ 181 w 328"/>
                <a:gd name="T7" fmla="*/ 429 h 438"/>
                <a:gd name="T8" fmla="*/ 285 w 328"/>
                <a:gd name="T9" fmla="*/ 321 h 438"/>
                <a:gd name="T10" fmla="*/ 188 w 328"/>
                <a:gd name="T11" fmla="*/ 243 h 438"/>
                <a:gd name="T12" fmla="*/ 125 w 328"/>
                <a:gd name="T13" fmla="*/ 73 h 438"/>
                <a:gd name="T14" fmla="*/ 16 w 328"/>
                <a:gd name="T15" fmla="*/ 7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8" h="438">
                  <a:moveTo>
                    <a:pt x="16" y="78"/>
                  </a:moveTo>
                  <a:cubicBezTo>
                    <a:pt x="0" y="117"/>
                    <a:pt x="79" y="143"/>
                    <a:pt x="108" y="214"/>
                  </a:cubicBezTo>
                  <a:cubicBezTo>
                    <a:pt x="125" y="256"/>
                    <a:pt x="151" y="307"/>
                    <a:pt x="134" y="350"/>
                  </a:cubicBezTo>
                  <a:cubicBezTo>
                    <a:pt x="117" y="392"/>
                    <a:pt x="121" y="420"/>
                    <a:pt x="181" y="429"/>
                  </a:cubicBezTo>
                  <a:cubicBezTo>
                    <a:pt x="241" y="438"/>
                    <a:pt x="328" y="354"/>
                    <a:pt x="285" y="321"/>
                  </a:cubicBezTo>
                  <a:cubicBezTo>
                    <a:pt x="241" y="289"/>
                    <a:pt x="217" y="286"/>
                    <a:pt x="188" y="243"/>
                  </a:cubicBezTo>
                  <a:cubicBezTo>
                    <a:pt x="158" y="200"/>
                    <a:pt x="127" y="114"/>
                    <a:pt x="125" y="73"/>
                  </a:cubicBezTo>
                  <a:cubicBezTo>
                    <a:pt x="123" y="31"/>
                    <a:pt x="48" y="0"/>
                    <a:pt x="16" y="7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0" name="Freeform 18">
              <a:extLst>
                <a:ext uri="{FF2B5EF4-FFF2-40B4-BE49-F238E27FC236}">
                  <a16:creationId xmlns:a16="http://schemas.microsoft.com/office/drawing/2014/main" id="{5154FB2F-9799-4CB6-B4E6-66C1BB1FC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0937" y="3302907"/>
              <a:ext cx="1182688" cy="657225"/>
            </a:xfrm>
            <a:custGeom>
              <a:avLst/>
              <a:gdLst>
                <a:gd name="T0" fmla="*/ 67 w 471"/>
                <a:gd name="T1" fmla="*/ 237 h 262"/>
                <a:gd name="T2" fmla="*/ 222 w 471"/>
                <a:gd name="T3" fmla="*/ 181 h 262"/>
                <a:gd name="T4" fmla="*/ 360 w 471"/>
                <a:gd name="T5" fmla="*/ 188 h 262"/>
                <a:gd name="T6" fmla="*/ 448 w 471"/>
                <a:gd name="T7" fmla="*/ 161 h 262"/>
                <a:gd name="T8" fmla="*/ 368 w 471"/>
                <a:gd name="T9" fmla="*/ 35 h 262"/>
                <a:gd name="T10" fmla="*/ 269 w 471"/>
                <a:gd name="T11" fmla="*/ 110 h 262"/>
                <a:gd name="T12" fmla="*/ 89 w 471"/>
                <a:gd name="T13" fmla="*/ 130 h 262"/>
                <a:gd name="T14" fmla="*/ 67 w 471"/>
                <a:gd name="T15" fmla="*/ 23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262">
                  <a:moveTo>
                    <a:pt x="67" y="237"/>
                  </a:moveTo>
                  <a:cubicBezTo>
                    <a:pt x="102" y="262"/>
                    <a:pt x="146" y="192"/>
                    <a:pt x="222" y="181"/>
                  </a:cubicBezTo>
                  <a:cubicBezTo>
                    <a:pt x="267" y="174"/>
                    <a:pt x="323" y="161"/>
                    <a:pt x="360" y="188"/>
                  </a:cubicBezTo>
                  <a:cubicBezTo>
                    <a:pt x="397" y="215"/>
                    <a:pt x="425" y="217"/>
                    <a:pt x="448" y="161"/>
                  </a:cubicBezTo>
                  <a:cubicBezTo>
                    <a:pt x="471" y="105"/>
                    <a:pt x="410" y="0"/>
                    <a:pt x="368" y="35"/>
                  </a:cubicBezTo>
                  <a:cubicBezTo>
                    <a:pt x="326" y="69"/>
                    <a:pt x="318" y="91"/>
                    <a:pt x="269" y="110"/>
                  </a:cubicBezTo>
                  <a:cubicBezTo>
                    <a:pt x="220" y="128"/>
                    <a:pt x="129" y="138"/>
                    <a:pt x="89" y="130"/>
                  </a:cubicBezTo>
                  <a:cubicBezTo>
                    <a:pt x="48" y="122"/>
                    <a:pt x="0" y="188"/>
                    <a:pt x="67" y="237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1" name="Freeform 19">
              <a:extLst>
                <a:ext uri="{FF2B5EF4-FFF2-40B4-BE49-F238E27FC236}">
                  <a16:creationId xmlns:a16="http://schemas.microsoft.com/office/drawing/2014/main" id="{0B30EC9B-8936-4591-9394-7A9DCA147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7" y="4911045"/>
              <a:ext cx="574675" cy="527050"/>
            </a:xfrm>
            <a:custGeom>
              <a:avLst/>
              <a:gdLst>
                <a:gd name="T0" fmla="*/ 0 w 229"/>
                <a:gd name="T1" fmla="*/ 60 h 210"/>
                <a:gd name="T2" fmla="*/ 79 w 229"/>
                <a:gd name="T3" fmla="*/ 103 h 210"/>
                <a:gd name="T4" fmla="*/ 123 w 229"/>
                <a:gd name="T5" fmla="*/ 168 h 210"/>
                <a:gd name="T6" fmla="*/ 166 w 229"/>
                <a:gd name="T7" fmla="*/ 195 h 210"/>
                <a:gd name="T8" fmla="*/ 198 w 229"/>
                <a:gd name="T9" fmla="*/ 104 h 210"/>
                <a:gd name="T10" fmla="*/ 129 w 229"/>
                <a:gd name="T11" fmla="*/ 93 h 210"/>
                <a:gd name="T12" fmla="*/ 58 w 229"/>
                <a:gd name="T13" fmla="*/ 22 h 210"/>
                <a:gd name="T14" fmla="*/ 0 w 229"/>
                <a:gd name="T15" fmla="*/ 6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0">
                  <a:moveTo>
                    <a:pt x="0" y="60"/>
                  </a:moveTo>
                  <a:cubicBezTo>
                    <a:pt x="0" y="86"/>
                    <a:pt x="48" y="75"/>
                    <a:pt x="79" y="103"/>
                  </a:cubicBezTo>
                  <a:cubicBezTo>
                    <a:pt x="98" y="120"/>
                    <a:pt x="123" y="140"/>
                    <a:pt x="123" y="168"/>
                  </a:cubicBezTo>
                  <a:cubicBezTo>
                    <a:pt x="123" y="196"/>
                    <a:pt x="132" y="210"/>
                    <a:pt x="166" y="195"/>
                  </a:cubicBezTo>
                  <a:cubicBezTo>
                    <a:pt x="200" y="181"/>
                    <a:pt x="229" y="108"/>
                    <a:pt x="198" y="104"/>
                  </a:cubicBezTo>
                  <a:cubicBezTo>
                    <a:pt x="168" y="101"/>
                    <a:pt x="154" y="107"/>
                    <a:pt x="129" y="93"/>
                  </a:cubicBezTo>
                  <a:cubicBezTo>
                    <a:pt x="104" y="80"/>
                    <a:pt x="68" y="43"/>
                    <a:pt x="58" y="22"/>
                  </a:cubicBezTo>
                  <a:cubicBezTo>
                    <a:pt x="48" y="0"/>
                    <a:pt x="0" y="8"/>
                    <a:pt x="0" y="6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2" name="Freeform 20">
              <a:extLst>
                <a:ext uri="{FF2B5EF4-FFF2-40B4-BE49-F238E27FC236}">
                  <a16:creationId xmlns:a16="http://schemas.microsoft.com/office/drawing/2014/main" id="{C68B53D6-6260-48DF-8E17-4CF26B601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950" y="2601232"/>
              <a:ext cx="547688" cy="563563"/>
            </a:xfrm>
            <a:custGeom>
              <a:avLst/>
              <a:gdLst>
                <a:gd name="T0" fmla="*/ 53 w 218"/>
                <a:gd name="T1" fmla="*/ 222 h 225"/>
                <a:gd name="T2" fmla="*/ 106 w 218"/>
                <a:gd name="T3" fmla="*/ 148 h 225"/>
                <a:gd name="T4" fmla="*/ 176 w 218"/>
                <a:gd name="T5" fmla="*/ 112 h 225"/>
                <a:gd name="T6" fmla="*/ 208 w 218"/>
                <a:gd name="T7" fmla="*/ 73 h 225"/>
                <a:gd name="T8" fmla="*/ 121 w 218"/>
                <a:gd name="T9" fmla="*/ 30 h 225"/>
                <a:gd name="T10" fmla="*/ 102 w 218"/>
                <a:gd name="T11" fmla="*/ 97 h 225"/>
                <a:gd name="T12" fmla="*/ 23 w 218"/>
                <a:gd name="T13" fmla="*/ 160 h 225"/>
                <a:gd name="T14" fmla="*/ 53 w 218"/>
                <a:gd name="T15" fmla="*/ 22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225">
                  <a:moveTo>
                    <a:pt x="53" y="222"/>
                  </a:moveTo>
                  <a:cubicBezTo>
                    <a:pt x="80" y="225"/>
                    <a:pt x="74" y="176"/>
                    <a:pt x="106" y="148"/>
                  </a:cubicBezTo>
                  <a:cubicBezTo>
                    <a:pt x="125" y="131"/>
                    <a:pt x="148" y="109"/>
                    <a:pt x="176" y="112"/>
                  </a:cubicBezTo>
                  <a:cubicBezTo>
                    <a:pt x="204" y="115"/>
                    <a:pt x="218" y="109"/>
                    <a:pt x="208" y="73"/>
                  </a:cubicBezTo>
                  <a:cubicBezTo>
                    <a:pt x="198" y="37"/>
                    <a:pt x="128" y="0"/>
                    <a:pt x="121" y="30"/>
                  </a:cubicBezTo>
                  <a:cubicBezTo>
                    <a:pt x="114" y="60"/>
                    <a:pt x="119" y="74"/>
                    <a:pt x="102" y="97"/>
                  </a:cubicBezTo>
                  <a:cubicBezTo>
                    <a:pt x="86" y="121"/>
                    <a:pt x="45" y="152"/>
                    <a:pt x="23" y="160"/>
                  </a:cubicBezTo>
                  <a:cubicBezTo>
                    <a:pt x="0" y="167"/>
                    <a:pt x="2" y="215"/>
                    <a:pt x="53" y="222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3" name="Freeform 21">
              <a:extLst>
                <a:ext uri="{FF2B5EF4-FFF2-40B4-BE49-F238E27FC236}">
                  <a16:creationId xmlns:a16="http://schemas.microsoft.com/office/drawing/2014/main" id="{EB924CFE-9164-4549-9DBD-DD7890A51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62" y="2450420"/>
              <a:ext cx="415925" cy="476250"/>
            </a:xfrm>
            <a:custGeom>
              <a:avLst/>
              <a:gdLst>
                <a:gd name="T0" fmla="*/ 70 w 166"/>
                <a:gd name="T1" fmla="*/ 183 h 190"/>
                <a:gd name="T2" fmla="*/ 85 w 166"/>
                <a:gd name="T3" fmla="*/ 116 h 190"/>
                <a:gd name="T4" fmla="*/ 130 w 166"/>
                <a:gd name="T5" fmla="*/ 72 h 190"/>
                <a:gd name="T6" fmla="*/ 141 w 166"/>
                <a:gd name="T7" fmla="*/ 35 h 190"/>
                <a:gd name="T8" fmla="*/ 46 w 166"/>
                <a:gd name="T9" fmla="*/ 24 h 190"/>
                <a:gd name="T10" fmla="*/ 59 w 166"/>
                <a:gd name="T11" fmla="*/ 79 h 190"/>
                <a:gd name="T12" fmla="*/ 16 w 166"/>
                <a:gd name="T13" fmla="*/ 144 h 190"/>
                <a:gd name="T14" fmla="*/ 70 w 166"/>
                <a:gd name="T15" fmla="*/ 18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90">
                  <a:moveTo>
                    <a:pt x="70" y="183"/>
                  </a:moveTo>
                  <a:cubicBezTo>
                    <a:pt x="95" y="179"/>
                    <a:pt x="69" y="144"/>
                    <a:pt x="85" y="116"/>
                  </a:cubicBezTo>
                  <a:cubicBezTo>
                    <a:pt x="94" y="99"/>
                    <a:pt x="104" y="76"/>
                    <a:pt x="130" y="72"/>
                  </a:cubicBezTo>
                  <a:cubicBezTo>
                    <a:pt x="156" y="68"/>
                    <a:pt x="166" y="60"/>
                    <a:pt x="141" y="35"/>
                  </a:cubicBezTo>
                  <a:cubicBezTo>
                    <a:pt x="117" y="11"/>
                    <a:pt x="39" y="0"/>
                    <a:pt x="46" y="24"/>
                  </a:cubicBezTo>
                  <a:cubicBezTo>
                    <a:pt x="53" y="48"/>
                    <a:pt x="63" y="57"/>
                    <a:pt x="59" y="79"/>
                  </a:cubicBezTo>
                  <a:cubicBezTo>
                    <a:pt x="55" y="100"/>
                    <a:pt x="33" y="133"/>
                    <a:pt x="16" y="144"/>
                  </a:cubicBezTo>
                  <a:cubicBezTo>
                    <a:pt x="0" y="155"/>
                    <a:pt x="22" y="190"/>
                    <a:pt x="70" y="18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4" name="Freeform 22">
              <a:extLst>
                <a:ext uri="{FF2B5EF4-FFF2-40B4-BE49-F238E27FC236}">
                  <a16:creationId xmlns:a16="http://schemas.microsoft.com/office/drawing/2014/main" id="{48E0751F-B861-40B3-8F42-95F51EC72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050" y="5714320"/>
              <a:ext cx="352425" cy="503238"/>
            </a:xfrm>
            <a:custGeom>
              <a:avLst/>
              <a:gdLst>
                <a:gd name="T0" fmla="*/ 45 w 140"/>
                <a:gd name="T1" fmla="*/ 24 h 201"/>
                <a:gd name="T2" fmla="*/ 56 w 140"/>
                <a:gd name="T3" fmla="*/ 92 h 201"/>
                <a:gd name="T4" fmla="*/ 29 w 140"/>
                <a:gd name="T5" fmla="*/ 149 h 201"/>
                <a:gd name="T6" fmla="*/ 31 w 140"/>
                <a:gd name="T7" fmla="*/ 187 h 201"/>
                <a:gd name="T8" fmla="*/ 125 w 140"/>
                <a:gd name="T9" fmla="*/ 164 h 201"/>
                <a:gd name="T10" fmla="*/ 93 w 140"/>
                <a:gd name="T11" fmla="*/ 118 h 201"/>
                <a:gd name="T12" fmla="*/ 110 w 140"/>
                <a:gd name="T13" fmla="*/ 41 h 201"/>
                <a:gd name="T14" fmla="*/ 45 w 140"/>
                <a:gd name="T15" fmla="*/ 2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01">
                  <a:moveTo>
                    <a:pt x="45" y="24"/>
                  </a:moveTo>
                  <a:cubicBezTo>
                    <a:pt x="24" y="36"/>
                    <a:pt x="61" y="60"/>
                    <a:pt x="56" y="92"/>
                  </a:cubicBezTo>
                  <a:cubicBezTo>
                    <a:pt x="53" y="111"/>
                    <a:pt x="52" y="136"/>
                    <a:pt x="29" y="149"/>
                  </a:cubicBezTo>
                  <a:cubicBezTo>
                    <a:pt x="6" y="162"/>
                    <a:pt x="0" y="173"/>
                    <a:pt x="31" y="187"/>
                  </a:cubicBezTo>
                  <a:cubicBezTo>
                    <a:pt x="63" y="201"/>
                    <a:pt x="140" y="184"/>
                    <a:pt x="125" y="164"/>
                  </a:cubicBezTo>
                  <a:cubicBezTo>
                    <a:pt x="110" y="144"/>
                    <a:pt x="97" y="139"/>
                    <a:pt x="93" y="118"/>
                  </a:cubicBezTo>
                  <a:cubicBezTo>
                    <a:pt x="89" y="96"/>
                    <a:pt x="98" y="57"/>
                    <a:pt x="110" y="41"/>
                  </a:cubicBezTo>
                  <a:cubicBezTo>
                    <a:pt x="121" y="25"/>
                    <a:pt x="87" y="0"/>
                    <a:pt x="45" y="24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5" name="Freeform 23">
              <a:extLst>
                <a:ext uri="{FF2B5EF4-FFF2-40B4-BE49-F238E27FC236}">
                  <a16:creationId xmlns:a16="http://schemas.microsoft.com/office/drawing/2014/main" id="{2B8119D1-515F-4027-8E6E-2819D6C58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1900" y="4396695"/>
              <a:ext cx="479425" cy="392113"/>
            </a:xfrm>
            <a:custGeom>
              <a:avLst/>
              <a:gdLst>
                <a:gd name="T0" fmla="*/ 12 w 191"/>
                <a:gd name="T1" fmla="*/ 73 h 156"/>
                <a:gd name="T2" fmla="*/ 80 w 191"/>
                <a:gd name="T3" fmla="*/ 80 h 156"/>
                <a:gd name="T4" fmla="*/ 128 w 191"/>
                <a:gd name="T5" fmla="*/ 121 h 156"/>
                <a:gd name="T6" fmla="*/ 166 w 191"/>
                <a:gd name="T7" fmla="*/ 129 h 156"/>
                <a:gd name="T8" fmla="*/ 168 w 191"/>
                <a:gd name="T9" fmla="*/ 33 h 156"/>
                <a:gd name="T10" fmla="*/ 115 w 191"/>
                <a:gd name="T11" fmla="*/ 51 h 156"/>
                <a:gd name="T12" fmla="*/ 46 w 191"/>
                <a:gd name="T13" fmla="*/ 15 h 156"/>
                <a:gd name="T14" fmla="*/ 12 w 191"/>
                <a:gd name="T15" fmla="*/ 7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156">
                  <a:moveTo>
                    <a:pt x="12" y="73"/>
                  </a:moveTo>
                  <a:cubicBezTo>
                    <a:pt x="18" y="97"/>
                    <a:pt x="51" y="67"/>
                    <a:pt x="80" y="80"/>
                  </a:cubicBezTo>
                  <a:cubicBezTo>
                    <a:pt x="98" y="88"/>
                    <a:pt x="121" y="96"/>
                    <a:pt x="128" y="121"/>
                  </a:cubicBezTo>
                  <a:cubicBezTo>
                    <a:pt x="134" y="147"/>
                    <a:pt x="144" y="156"/>
                    <a:pt x="166" y="129"/>
                  </a:cubicBezTo>
                  <a:cubicBezTo>
                    <a:pt x="187" y="102"/>
                    <a:pt x="191" y="24"/>
                    <a:pt x="168" y="33"/>
                  </a:cubicBezTo>
                  <a:cubicBezTo>
                    <a:pt x="145" y="42"/>
                    <a:pt x="136" y="54"/>
                    <a:pt x="115" y="51"/>
                  </a:cubicBezTo>
                  <a:cubicBezTo>
                    <a:pt x="93" y="49"/>
                    <a:pt x="58" y="31"/>
                    <a:pt x="46" y="15"/>
                  </a:cubicBezTo>
                  <a:cubicBezTo>
                    <a:pt x="33" y="0"/>
                    <a:pt x="0" y="26"/>
                    <a:pt x="12" y="73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6" name="Freeform 24">
              <a:extLst>
                <a:ext uri="{FF2B5EF4-FFF2-40B4-BE49-F238E27FC236}">
                  <a16:creationId xmlns:a16="http://schemas.microsoft.com/office/drawing/2014/main" id="{C8D3819E-EE6D-4A5F-ACF9-00214CB27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2" y="5207907"/>
              <a:ext cx="471488" cy="471488"/>
            </a:xfrm>
            <a:custGeom>
              <a:avLst/>
              <a:gdLst>
                <a:gd name="T0" fmla="*/ 131 w 188"/>
                <a:gd name="T1" fmla="*/ 5 h 188"/>
                <a:gd name="T2" fmla="*/ 95 w 188"/>
                <a:gd name="T3" fmla="*/ 64 h 188"/>
                <a:gd name="T4" fmla="*/ 38 w 188"/>
                <a:gd name="T5" fmla="*/ 90 h 188"/>
                <a:gd name="T6" fmla="*/ 15 w 188"/>
                <a:gd name="T7" fmla="*/ 121 h 188"/>
                <a:gd name="T8" fmla="*/ 101 w 188"/>
                <a:gd name="T9" fmla="*/ 163 h 188"/>
                <a:gd name="T10" fmla="*/ 107 w 188"/>
                <a:gd name="T11" fmla="*/ 107 h 188"/>
                <a:gd name="T12" fmla="*/ 169 w 188"/>
                <a:gd name="T13" fmla="*/ 59 h 188"/>
                <a:gd name="T14" fmla="*/ 131 w 188"/>
                <a:gd name="T15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88">
                  <a:moveTo>
                    <a:pt x="131" y="5"/>
                  </a:moveTo>
                  <a:cubicBezTo>
                    <a:pt x="107" y="0"/>
                    <a:pt x="120" y="43"/>
                    <a:pt x="95" y="64"/>
                  </a:cubicBezTo>
                  <a:cubicBezTo>
                    <a:pt x="81" y="77"/>
                    <a:pt x="64" y="94"/>
                    <a:pt x="38" y="90"/>
                  </a:cubicBezTo>
                  <a:cubicBezTo>
                    <a:pt x="12" y="85"/>
                    <a:pt x="0" y="90"/>
                    <a:pt x="15" y="121"/>
                  </a:cubicBezTo>
                  <a:cubicBezTo>
                    <a:pt x="30" y="152"/>
                    <a:pt x="100" y="188"/>
                    <a:pt x="101" y="163"/>
                  </a:cubicBezTo>
                  <a:cubicBezTo>
                    <a:pt x="103" y="138"/>
                    <a:pt x="96" y="126"/>
                    <a:pt x="107" y="107"/>
                  </a:cubicBezTo>
                  <a:cubicBezTo>
                    <a:pt x="118" y="88"/>
                    <a:pt x="150" y="64"/>
                    <a:pt x="169" y="59"/>
                  </a:cubicBezTo>
                  <a:cubicBezTo>
                    <a:pt x="188" y="55"/>
                    <a:pt x="179" y="14"/>
                    <a:pt x="131" y="5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7" name="Freeform 25">
              <a:extLst>
                <a:ext uri="{FF2B5EF4-FFF2-40B4-BE49-F238E27FC236}">
                  <a16:creationId xmlns:a16="http://schemas.microsoft.com/office/drawing/2014/main" id="{96FB3E2D-C767-42C2-9281-1029D010F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0837" y="3479120"/>
              <a:ext cx="625475" cy="427038"/>
            </a:xfrm>
            <a:custGeom>
              <a:avLst/>
              <a:gdLst>
                <a:gd name="T0" fmla="*/ 233 w 249"/>
                <a:gd name="T1" fmla="*/ 98 h 170"/>
                <a:gd name="T2" fmla="*/ 143 w 249"/>
                <a:gd name="T3" fmla="*/ 83 h 170"/>
                <a:gd name="T4" fmla="*/ 80 w 249"/>
                <a:gd name="T5" fmla="*/ 36 h 170"/>
                <a:gd name="T6" fmla="*/ 31 w 249"/>
                <a:gd name="T7" fmla="*/ 25 h 170"/>
                <a:gd name="T8" fmla="*/ 30 w 249"/>
                <a:gd name="T9" fmla="*/ 121 h 170"/>
                <a:gd name="T10" fmla="*/ 99 w 249"/>
                <a:gd name="T11" fmla="*/ 109 h 170"/>
                <a:gd name="T12" fmla="*/ 190 w 249"/>
                <a:gd name="T13" fmla="*/ 153 h 170"/>
                <a:gd name="T14" fmla="*/ 233 w 249"/>
                <a:gd name="T15" fmla="*/ 9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70">
                  <a:moveTo>
                    <a:pt x="233" y="98"/>
                  </a:moveTo>
                  <a:cubicBezTo>
                    <a:pt x="224" y="73"/>
                    <a:pt x="182" y="100"/>
                    <a:pt x="143" y="83"/>
                  </a:cubicBezTo>
                  <a:cubicBezTo>
                    <a:pt x="120" y="73"/>
                    <a:pt x="90" y="63"/>
                    <a:pt x="80" y="36"/>
                  </a:cubicBezTo>
                  <a:cubicBezTo>
                    <a:pt x="71" y="10"/>
                    <a:pt x="59" y="0"/>
                    <a:pt x="31" y="25"/>
                  </a:cubicBezTo>
                  <a:cubicBezTo>
                    <a:pt x="3" y="49"/>
                    <a:pt x="0" y="128"/>
                    <a:pt x="30" y="121"/>
                  </a:cubicBezTo>
                  <a:cubicBezTo>
                    <a:pt x="61" y="115"/>
                    <a:pt x="71" y="104"/>
                    <a:pt x="99" y="109"/>
                  </a:cubicBezTo>
                  <a:cubicBezTo>
                    <a:pt x="128" y="113"/>
                    <a:pt x="174" y="136"/>
                    <a:pt x="190" y="153"/>
                  </a:cubicBezTo>
                  <a:cubicBezTo>
                    <a:pt x="207" y="170"/>
                    <a:pt x="249" y="147"/>
                    <a:pt x="233" y="9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8" name="Freeform 26">
              <a:extLst>
                <a:ext uri="{FF2B5EF4-FFF2-40B4-BE49-F238E27FC236}">
                  <a16:creationId xmlns:a16="http://schemas.microsoft.com/office/drawing/2014/main" id="{481BFBB5-CDC8-45B0-BFC3-356F6339B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037" y="4928507"/>
              <a:ext cx="584200" cy="527050"/>
            </a:xfrm>
            <a:custGeom>
              <a:avLst/>
              <a:gdLst>
                <a:gd name="T0" fmla="*/ 184 w 233"/>
                <a:gd name="T1" fmla="*/ 8 h 210"/>
                <a:gd name="T2" fmla="*/ 118 w 233"/>
                <a:gd name="T3" fmla="*/ 70 h 210"/>
                <a:gd name="T4" fmla="*/ 42 w 233"/>
                <a:gd name="T5" fmla="*/ 91 h 210"/>
                <a:gd name="T6" fmla="*/ 3 w 233"/>
                <a:gd name="T7" fmla="*/ 122 h 210"/>
                <a:gd name="T8" fmla="*/ 79 w 233"/>
                <a:gd name="T9" fmla="*/ 182 h 210"/>
                <a:gd name="T10" fmla="*/ 111 w 233"/>
                <a:gd name="T11" fmla="*/ 120 h 210"/>
                <a:gd name="T12" fmla="*/ 202 w 233"/>
                <a:gd name="T13" fmla="*/ 75 h 210"/>
                <a:gd name="T14" fmla="*/ 184 w 233"/>
                <a:gd name="T1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210">
                  <a:moveTo>
                    <a:pt x="184" y="8"/>
                  </a:moveTo>
                  <a:cubicBezTo>
                    <a:pt x="159" y="0"/>
                    <a:pt x="155" y="49"/>
                    <a:pt x="118" y="70"/>
                  </a:cubicBezTo>
                  <a:cubicBezTo>
                    <a:pt x="96" y="82"/>
                    <a:pt x="69" y="100"/>
                    <a:pt x="42" y="91"/>
                  </a:cubicBezTo>
                  <a:cubicBezTo>
                    <a:pt x="15" y="82"/>
                    <a:pt x="0" y="85"/>
                    <a:pt x="3" y="122"/>
                  </a:cubicBezTo>
                  <a:cubicBezTo>
                    <a:pt x="5" y="160"/>
                    <a:pt x="66" y="210"/>
                    <a:pt x="79" y="182"/>
                  </a:cubicBezTo>
                  <a:cubicBezTo>
                    <a:pt x="92" y="154"/>
                    <a:pt x="90" y="140"/>
                    <a:pt x="111" y="120"/>
                  </a:cubicBezTo>
                  <a:cubicBezTo>
                    <a:pt x="132" y="100"/>
                    <a:pt x="178" y="78"/>
                    <a:pt x="202" y="75"/>
                  </a:cubicBezTo>
                  <a:cubicBezTo>
                    <a:pt x="225" y="72"/>
                    <a:pt x="233" y="25"/>
                    <a:pt x="184" y="8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9" name="Freeform 27">
              <a:extLst>
                <a:ext uri="{FF2B5EF4-FFF2-40B4-BE49-F238E27FC236}">
                  <a16:creationId xmlns:a16="http://schemas.microsoft.com/office/drawing/2014/main" id="{21A2A8A8-E2FB-4042-BBC4-257662D85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7" y="2217057"/>
              <a:ext cx="485775" cy="617538"/>
            </a:xfrm>
            <a:custGeom>
              <a:avLst/>
              <a:gdLst>
                <a:gd name="T0" fmla="*/ 182 w 194"/>
                <a:gd name="T1" fmla="*/ 200 h 246"/>
                <a:gd name="T2" fmla="*/ 131 w 194"/>
                <a:gd name="T3" fmla="*/ 124 h 246"/>
                <a:gd name="T4" fmla="*/ 122 w 194"/>
                <a:gd name="T5" fmla="*/ 47 h 246"/>
                <a:gd name="T6" fmla="*/ 97 w 194"/>
                <a:gd name="T7" fmla="*/ 3 h 246"/>
                <a:gd name="T8" fmla="*/ 26 w 194"/>
                <a:gd name="T9" fmla="*/ 69 h 246"/>
                <a:gd name="T10" fmla="*/ 83 w 194"/>
                <a:gd name="T11" fmla="*/ 110 h 246"/>
                <a:gd name="T12" fmla="*/ 113 w 194"/>
                <a:gd name="T13" fmla="*/ 207 h 246"/>
                <a:gd name="T14" fmla="*/ 182 w 194"/>
                <a:gd name="T15" fmla="*/ 20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182" y="200"/>
                  </a:moveTo>
                  <a:cubicBezTo>
                    <a:pt x="194" y="176"/>
                    <a:pt x="146" y="164"/>
                    <a:pt x="131" y="124"/>
                  </a:cubicBezTo>
                  <a:cubicBezTo>
                    <a:pt x="123" y="101"/>
                    <a:pt x="109" y="72"/>
                    <a:pt x="122" y="47"/>
                  </a:cubicBezTo>
                  <a:cubicBezTo>
                    <a:pt x="135" y="22"/>
                    <a:pt x="134" y="6"/>
                    <a:pt x="97" y="3"/>
                  </a:cubicBezTo>
                  <a:cubicBezTo>
                    <a:pt x="60" y="0"/>
                    <a:pt x="0" y="52"/>
                    <a:pt x="26" y="69"/>
                  </a:cubicBezTo>
                  <a:cubicBezTo>
                    <a:pt x="52" y="86"/>
                    <a:pt x="66" y="87"/>
                    <a:pt x="83" y="110"/>
                  </a:cubicBezTo>
                  <a:cubicBezTo>
                    <a:pt x="99" y="134"/>
                    <a:pt x="114" y="183"/>
                    <a:pt x="113" y="207"/>
                  </a:cubicBezTo>
                  <a:cubicBezTo>
                    <a:pt x="112" y="230"/>
                    <a:pt x="158" y="246"/>
                    <a:pt x="182" y="20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0" name="Freeform 28">
              <a:extLst>
                <a:ext uri="{FF2B5EF4-FFF2-40B4-BE49-F238E27FC236}">
                  <a16:creationId xmlns:a16="http://schemas.microsoft.com/office/drawing/2014/main" id="{4475287A-4AE2-438B-8663-5CEF840C9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175" y="2974295"/>
              <a:ext cx="769938" cy="434975"/>
            </a:xfrm>
            <a:custGeom>
              <a:avLst/>
              <a:gdLst>
                <a:gd name="T0" fmla="*/ 41 w 307"/>
                <a:gd name="T1" fmla="*/ 42 h 173"/>
                <a:gd name="T2" fmla="*/ 10 w 307"/>
                <a:gd name="T3" fmla="*/ 111 h 173"/>
                <a:gd name="T4" fmla="*/ 69 w 307"/>
                <a:gd name="T5" fmla="*/ 154 h 173"/>
                <a:gd name="T6" fmla="*/ 174 w 307"/>
                <a:gd name="T7" fmla="*/ 172 h 173"/>
                <a:gd name="T8" fmla="*/ 257 w 307"/>
                <a:gd name="T9" fmla="*/ 160 h 173"/>
                <a:gd name="T10" fmla="*/ 305 w 307"/>
                <a:gd name="T11" fmla="*/ 96 h 173"/>
                <a:gd name="T12" fmla="*/ 252 w 307"/>
                <a:gd name="T13" fmla="*/ 22 h 173"/>
                <a:gd name="T14" fmla="*/ 132 w 307"/>
                <a:gd name="T15" fmla="*/ 10 h 173"/>
                <a:gd name="T16" fmla="*/ 93 w 307"/>
                <a:gd name="T17" fmla="*/ 26 h 173"/>
                <a:gd name="T18" fmla="*/ 41 w 307"/>
                <a:gd name="T19" fmla="*/ 4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73">
                  <a:moveTo>
                    <a:pt x="41" y="42"/>
                  </a:moveTo>
                  <a:cubicBezTo>
                    <a:pt x="17" y="56"/>
                    <a:pt x="0" y="85"/>
                    <a:pt x="10" y="111"/>
                  </a:cubicBezTo>
                  <a:cubicBezTo>
                    <a:pt x="19" y="135"/>
                    <a:pt x="45" y="147"/>
                    <a:pt x="69" y="154"/>
                  </a:cubicBezTo>
                  <a:cubicBezTo>
                    <a:pt x="103" y="164"/>
                    <a:pt x="138" y="170"/>
                    <a:pt x="174" y="172"/>
                  </a:cubicBezTo>
                  <a:cubicBezTo>
                    <a:pt x="202" y="173"/>
                    <a:pt x="231" y="172"/>
                    <a:pt x="257" y="160"/>
                  </a:cubicBezTo>
                  <a:cubicBezTo>
                    <a:pt x="283" y="149"/>
                    <a:pt x="304" y="124"/>
                    <a:pt x="305" y="96"/>
                  </a:cubicBezTo>
                  <a:cubicBezTo>
                    <a:pt x="307" y="64"/>
                    <a:pt x="282" y="35"/>
                    <a:pt x="252" y="22"/>
                  </a:cubicBezTo>
                  <a:cubicBezTo>
                    <a:pt x="219" y="7"/>
                    <a:pt x="167" y="0"/>
                    <a:pt x="132" y="10"/>
                  </a:cubicBezTo>
                  <a:cubicBezTo>
                    <a:pt x="118" y="13"/>
                    <a:pt x="107" y="22"/>
                    <a:pt x="93" y="26"/>
                  </a:cubicBezTo>
                  <a:cubicBezTo>
                    <a:pt x="75" y="31"/>
                    <a:pt x="58" y="32"/>
                    <a:pt x="41" y="4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1" name="Freeform 29">
              <a:extLst>
                <a:ext uri="{FF2B5EF4-FFF2-40B4-BE49-F238E27FC236}">
                  <a16:creationId xmlns:a16="http://schemas.microsoft.com/office/drawing/2014/main" id="{BA89FDC9-F3E5-465C-8FD7-6BF32D569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800" y="5166632"/>
              <a:ext cx="474663" cy="314325"/>
            </a:xfrm>
            <a:custGeom>
              <a:avLst/>
              <a:gdLst>
                <a:gd name="T0" fmla="*/ 35 w 189"/>
                <a:gd name="T1" fmla="*/ 2 h 125"/>
                <a:gd name="T2" fmla="*/ 0 w 189"/>
                <a:gd name="T3" fmla="*/ 36 h 125"/>
                <a:gd name="T4" fmla="*/ 26 w 189"/>
                <a:gd name="T5" fmla="*/ 76 h 125"/>
                <a:gd name="T6" fmla="*/ 84 w 189"/>
                <a:gd name="T7" fmla="*/ 111 h 125"/>
                <a:gd name="T8" fmla="*/ 137 w 189"/>
                <a:gd name="T9" fmla="*/ 124 h 125"/>
                <a:gd name="T10" fmla="*/ 181 w 189"/>
                <a:gd name="T11" fmla="*/ 97 h 125"/>
                <a:gd name="T12" fmla="*/ 167 w 189"/>
                <a:gd name="T13" fmla="*/ 40 h 125"/>
                <a:gd name="T14" fmla="*/ 97 w 189"/>
                <a:gd name="T15" fmla="*/ 4 h 125"/>
                <a:gd name="T16" fmla="*/ 70 w 189"/>
                <a:gd name="T17" fmla="*/ 4 h 125"/>
                <a:gd name="T18" fmla="*/ 35 w 189"/>
                <a:gd name="T19" fmla="*/ 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25">
                  <a:moveTo>
                    <a:pt x="35" y="2"/>
                  </a:moveTo>
                  <a:cubicBezTo>
                    <a:pt x="18" y="4"/>
                    <a:pt x="0" y="18"/>
                    <a:pt x="0" y="36"/>
                  </a:cubicBezTo>
                  <a:cubicBezTo>
                    <a:pt x="0" y="53"/>
                    <a:pt x="13" y="66"/>
                    <a:pt x="26" y="76"/>
                  </a:cubicBezTo>
                  <a:cubicBezTo>
                    <a:pt x="44" y="90"/>
                    <a:pt x="63" y="102"/>
                    <a:pt x="84" y="111"/>
                  </a:cubicBezTo>
                  <a:cubicBezTo>
                    <a:pt x="101" y="119"/>
                    <a:pt x="118" y="125"/>
                    <a:pt x="137" y="124"/>
                  </a:cubicBezTo>
                  <a:cubicBezTo>
                    <a:pt x="155" y="123"/>
                    <a:pt x="173" y="113"/>
                    <a:pt x="181" y="97"/>
                  </a:cubicBezTo>
                  <a:cubicBezTo>
                    <a:pt x="189" y="78"/>
                    <a:pt x="181" y="55"/>
                    <a:pt x="167" y="40"/>
                  </a:cubicBezTo>
                  <a:cubicBezTo>
                    <a:pt x="150" y="23"/>
                    <a:pt x="121" y="7"/>
                    <a:pt x="97" y="4"/>
                  </a:cubicBezTo>
                  <a:cubicBezTo>
                    <a:pt x="88" y="3"/>
                    <a:pt x="80" y="5"/>
                    <a:pt x="70" y="4"/>
                  </a:cubicBezTo>
                  <a:cubicBezTo>
                    <a:pt x="58" y="3"/>
                    <a:pt x="48" y="0"/>
                    <a:pt x="3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2" name="Freeform 30">
              <a:extLst>
                <a:ext uri="{FF2B5EF4-FFF2-40B4-BE49-F238E27FC236}">
                  <a16:creationId xmlns:a16="http://schemas.microsoft.com/office/drawing/2014/main" id="{F2F716F9-4924-406C-BD75-CF63A41F7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9512" y="3695020"/>
              <a:ext cx="557213" cy="611188"/>
            </a:xfrm>
            <a:custGeom>
              <a:avLst/>
              <a:gdLst>
                <a:gd name="T0" fmla="*/ 127 w 222"/>
                <a:gd name="T1" fmla="*/ 45 h 244"/>
                <a:gd name="T2" fmla="*/ 59 w 222"/>
                <a:gd name="T3" fmla="*/ 2 h 244"/>
                <a:gd name="T4" fmla="*/ 10 w 222"/>
                <a:gd name="T5" fmla="*/ 81 h 244"/>
                <a:gd name="T6" fmla="*/ 1 w 222"/>
                <a:gd name="T7" fmla="*/ 138 h 244"/>
                <a:gd name="T8" fmla="*/ 24 w 222"/>
                <a:gd name="T9" fmla="*/ 189 h 244"/>
                <a:gd name="T10" fmla="*/ 127 w 222"/>
                <a:gd name="T11" fmla="*/ 4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44">
                  <a:moveTo>
                    <a:pt x="127" y="45"/>
                  </a:moveTo>
                  <a:cubicBezTo>
                    <a:pt x="104" y="31"/>
                    <a:pt x="85" y="4"/>
                    <a:pt x="59" y="2"/>
                  </a:cubicBezTo>
                  <a:cubicBezTo>
                    <a:pt x="27" y="0"/>
                    <a:pt x="18" y="50"/>
                    <a:pt x="10" y="81"/>
                  </a:cubicBezTo>
                  <a:cubicBezTo>
                    <a:pt x="5" y="100"/>
                    <a:pt x="0" y="119"/>
                    <a:pt x="1" y="138"/>
                  </a:cubicBezTo>
                  <a:cubicBezTo>
                    <a:pt x="2" y="157"/>
                    <a:pt x="9" y="177"/>
                    <a:pt x="24" y="189"/>
                  </a:cubicBezTo>
                  <a:cubicBezTo>
                    <a:pt x="94" y="244"/>
                    <a:pt x="222" y="105"/>
                    <a:pt x="127" y="4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3" name="Freeform 31">
              <a:extLst>
                <a:ext uri="{FF2B5EF4-FFF2-40B4-BE49-F238E27FC236}">
                  <a16:creationId xmlns:a16="http://schemas.microsoft.com/office/drawing/2014/main" id="{FC9F1054-E7CB-4B10-9980-E1B474F1C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1750" y="4926920"/>
              <a:ext cx="328613" cy="244475"/>
            </a:xfrm>
            <a:custGeom>
              <a:avLst/>
              <a:gdLst>
                <a:gd name="T0" fmla="*/ 108 w 131"/>
                <a:gd name="T1" fmla="*/ 34 h 98"/>
                <a:gd name="T2" fmla="*/ 58 w 131"/>
                <a:gd name="T3" fmla="*/ 8 h 98"/>
                <a:gd name="T4" fmla="*/ 13 w 131"/>
                <a:gd name="T5" fmla="*/ 11 h 98"/>
                <a:gd name="T6" fmla="*/ 14 w 131"/>
                <a:gd name="T7" fmla="*/ 60 h 98"/>
                <a:gd name="T8" fmla="*/ 92 w 131"/>
                <a:gd name="T9" fmla="*/ 94 h 98"/>
                <a:gd name="T10" fmla="*/ 108 w 131"/>
                <a:gd name="T11" fmla="*/ 3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8">
                  <a:moveTo>
                    <a:pt x="108" y="34"/>
                  </a:moveTo>
                  <a:cubicBezTo>
                    <a:pt x="95" y="20"/>
                    <a:pt x="76" y="13"/>
                    <a:pt x="58" y="8"/>
                  </a:cubicBezTo>
                  <a:cubicBezTo>
                    <a:pt x="43" y="4"/>
                    <a:pt x="24" y="0"/>
                    <a:pt x="13" y="11"/>
                  </a:cubicBezTo>
                  <a:cubicBezTo>
                    <a:pt x="0" y="24"/>
                    <a:pt x="4" y="45"/>
                    <a:pt x="14" y="60"/>
                  </a:cubicBezTo>
                  <a:cubicBezTo>
                    <a:pt x="31" y="84"/>
                    <a:pt x="63" y="98"/>
                    <a:pt x="92" y="94"/>
                  </a:cubicBezTo>
                  <a:cubicBezTo>
                    <a:pt x="126" y="90"/>
                    <a:pt x="131" y="58"/>
                    <a:pt x="108" y="34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4" name="Freeform 32">
              <a:extLst>
                <a:ext uri="{FF2B5EF4-FFF2-40B4-BE49-F238E27FC236}">
                  <a16:creationId xmlns:a16="http://schemas.microsoft.com/office/drawing/2014/main" id="{1A8241AB-D90F-41F8-A8B9-34ADA0B00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8825" y="3647395"/>
              <a:ext cx="246063" cy="330200"/>
            </a:xfrm>
            <a:custGeom>
              <a:avLst/>
              <a:gdLst>
                <a:gd name="T0" fmla="*/ 93 w 98"/>
                <a:gd name="T1" fmla="*/ 75 h 132"/>
                <a:gd name="T2" fmla="*/ 66 w 98"/>
                <a:gd name="T3" fmla="*/ 26 h 132"/>
                <a:gd name="T4" fmla="*/ 26 w 98"/>
                <a:gd name="T5" fmla="*/ 3 h 132"/>
                <a:gd name="T6" fmla="*/ 1 w 98"/>
                <a:gd name="T7" fmla="*/ 44 h 132"/>
                <a:gd name="T8" fmla="*/ 46 w 98"/>
                <a:gd name="T9" fmla="*/ 117 h 132"/>
                <a:gd name="T10" fmla="*/ 93 w 98"/>
                <a:gd name="T11" fmla="*/ 7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32">
                  <a:moveTo>
                    <a:pt x="93" y="75"/>
                  </a:moveTo>
                  <a:cubicBezTo>
                    <a:pt x="90" y="56"/>
                    <a:pt x="78" y="40"/>
                    <a:pt x="66" y="26"/>
                  </a:cubicBezTo>
                  <a:cubicBezTo>
                    <a:pt x="56" y="13"/>
                    <a:pt x="42" y="0"/>
                    <a:pt x="26" y="3"/>
                  </a:cubicBezTo>
                  <a:cubicBezTo>
                    <a:pt x="9" y="6"/>
                    <a:pt x="0" y="27"/>
                    <a:pt x="1" y="44"/>
                  </a:cubicBezTo>
                  <a:cubicBezTo>
                    <a:pt x="1" y="74"/>
                    <a:pt x="20" y="103"/>
                    <a:pt x="46" y="117"/>
                  </a:cubicBezTo>
                  <a:cubicBezTo>
                    <a:pt x="76" y="132"/>
                    <a:pt x="98" y="107"/>
                    <a:pt x="93" y="75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5" name="Freeform 33">
              <a:extLst>
                <a:ext uri="{FF2B5EF4-FFF2-40B4-BE49-F238E27FC236}">
                  <a16:creationId xmlns:a16="http://schemas.microsoft.com/office/drawing/2014/main" id="{B393350C-B5A4-407B-9F34-46AAED40B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7400" y="2644095"/>
              <a:ext cx="247650" cy="157163"/>
            </a:xfrm>
            <a:custGeom>
              <a:avLst/>
              <a:gdLst>
                <a:gd name="T0" fmla="*/ 65 w 99"/>
                <a:gd name="T1" fmla="*/ 2 h 63"/>
                <a:gd name="T2" fmla="*/ 26 w 99"/>
                <a:gd name="T3" fmla="*/ 9 h 63"/>
                <a:gd name="T4" fmla="*/ 2 w 99"/>
                <a:gd name="T5" fmla="*/ 31 h 63"/>
                <a:gd name="T6" fmla="*/ 24 w 99"/>
                <a:gd name="T7" fmla="*/ 57 h 63"/>
                <a:gd name="T8" fmla="*/ 82 w 99"/>
                <a:gd name="T9" fmla="*/ 43 h 63"/>
                <a:gd name="T10" fmla="*/ 65 w 99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63">
                  <a:moveTo>
                    <a:pt x="65" y="2"/>
                  </a:moveTo>
                  <a:cubicBezTo>
                    <a:pt x="52" y="0"/>
                    <a:pt x="39" y="4"/>
                    <a:pt x="26" y="9"/>
                  </a:cubicBezTo>
                  <a:cubicBezTo>
                    <a:pt x="16" y="13"/>
                    <a:pt x="4" y="19"/>
                    <a:pt x="2" y="31"/>
                  </a:cubicBezTo>
                  <a:cubicBezTo>
                    <a:pt x="0" y="43"/>
                    <a:pt x="12" y="53"/>
                    <a:pt x="24" y="57"/>
                  </a:cubicBezTo>
                  <a:cubicBezTo>
                    <a:pt x="43" y="63"/>
                    <a:pt x="67" y="57"/>
                    <a:pt x="82" y="43"/>
                  </a:cubicBezTo>
                  <a:cubicBezTo>
                    <a:pt x="99" y="26"/>
                    <a:pt x="88" y="6"/>
                    <a:pt x="65" y="2"/>
                  </a:cubicBezTo>
                  <a:close/>
                </a:path>
              </a:pathLst>
            </a:custGeom>
            <a:solidFill>
              <a:srgbClr val="2BB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73936244"/>
      </p:ext>
    </p:extLst>
  </p:cSld>
  <p:clrMapOvr>
    <a:masterClrMapping/>
  </p:clrMapOvr>
  <p:transition spd="slow" advClick="0" advTm="550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8" dur="1750" fill="hold"/>
                                            <p:tgtEl>
                                              <p:spTgt spid="4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4" dur="1750" fill="hold"/>
                                            <p:tgtEl>
                                              <p:spTgt spid="45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0" dur="1750" fill="hold"/>
                                            <p:tgtEl>
                                              <p:spTgt spid="48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 p14:presetBounceEnd="99429">
                                      <p:stCondLst>
                                        <p:cond delay="2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9" dur="1750" fill="hold"/>
                                            <p:tgtEl>
                                              <p:spTgt spid="51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 p14:presetBounceEnd="99429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51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9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 p14:presetBounceEnd="99429">
                                      <p:stCondLst>
                                        <p:cond delay="24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5" dur="1750" fill="hold"/>
                                            <p:tgtEl>
                                              <p:spTgt spid="51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 p14:presetBounceEnd="99429">
                                      <p:stCondLst>
                                        <p:cond delay="26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78" dur="1750" fill="hold"/>
                                            <p:tgtEl>
                                              <p:spTgt spid="51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decel="10000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8" presetClass="entr" presetSubtype="12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85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 p14:presetBounceEnd="99429">
                                      <p:stCondLst>
                                        <p:cond delay="2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91" dur="1750" fill="hold"/>
                                            <p:tgtEl>
                                              <p:spTgt spid="52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8" decel="10000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1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8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 p14:presetBounceEnd="99429">
                                      <p:stCondLst>
                                        <p:cond delay="30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04" dur="1750" fill="hold"/>
                                            <p:tgtEl>
                                              <p:spTgt spid="52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18" presetClass="entr" presetSubtype="1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" grpId="0" animBg="1"/>
          <p:bldP spid="5" grpId="0" animBg="1"/>
          <p:bldP spid="6" grpId="0"/>
          <p:bldP spid="410" grpId="0"/>
          <p:bldP spid="411" grpId="0"/>
          <p:bldP spid="412" grpId="0"/>
          <p:bldP spid="413" grpId="0"/>
          <p:bldP spid="414" grpId="0"/>
          <p:bldP spid="415" grpId="0"/>
          <p:bldP spid="417" grpId="0"/>
          <p:bldP spid="419" grpId="0"/>
          <p:bldP spid="420" grpId="0"/>
          <p:bldP spid="421" grpId="0"/>
          <p:bldP spid="422" grpId="0"/>
          <p:bldP spid="4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2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750" fill="hold"/>
                                            <p:tgtEl>
                                              <p:spTgt spid="4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750" fill="hold"/>
                                            <p:tgtEl>
                                              <p:spTgt spid="45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750" fill="hold"/>
                                            <p:tgtEl>
                                              <p:spTgt spid="48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1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3" dur="10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16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750" fill="hold"/>
                                            <p:tgtEl>
                                              <p:spTgt spid="51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6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51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decel="10000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6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9" dur="75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750" fill="hold"/>
                                            <p:tgtEl>
                                              <p:spTgt spid="51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2" dur="75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16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750" fill="hold"/>
                                            <p:tgtEl>
                                              <p:spTgt spid="51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8" decel="100000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18" presetClass="entr" presetSubtype="12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85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3" presetClass="entr" presetSubtype="16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750" fill="hold"/>
                                            <p:tgtEl>
                                              <p:spTgt spid="520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8" decel="100000" fill="hold" grpId="0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7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18" presetClass="entr" presetSubtype="12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98" dur="750"/>
                                            <p:tgtEl>
                                              <p:spTgt spid="4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3" presetClass="entr" presetSubtype="16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750" fill="hold"/>
                                            <p:tgtEl>
                                              <p:spTgt spid="521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8" decel="10000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18" presetClass="entr" presetSubtype="12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11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9" grpId="0" animBg="1"/>
          <p:bldP spid="5" grpId="0" animBg="1"/>
          <p:bldP spid="6" grpId="0"/>
          <p:bldP spid="410" grpId="0"/>
          <p:bldP spid="411" grpId="0"/>
          <p:bldP spid="412" grpId="0"/>
          <p:bldP spid="413" grpId="0"/>
          <p:bldP spid="414" grpId="0"/>
          <p:bldP spid="415" grpId="0"/>
          <p:bldP spid="417" grpId="0"/>
          <p:bldP spid="419" grpId="0"/>
          <p:bldP spid="420" grpId="0"/>
          <p:bldP spid="421" grpId="0"/>
          <p:bldP spid="422" grpId="0"/>
          <p:bldP spid="42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>
            <a:extLst>
              <a:ext uri="{FF2B5EF4-FFF2-40B4-BE49-F238E27FC236}">
                <a16:creationId xmlns:a16="http://schemas.microsoft.com/office/drawing/2014/main" id="{55A3C57A-6E16-4FC0-B837-ED0E7DED24E1}"/>
              </a:ext>
            </a:extLst>
          </p:cNvPr>
          <p:cNvSpPr>
            <a:spLocks/>
          </p:cNvSpPr>
          <p:nvPr/>
        </p:nvSpPr>
        <p:spPr bwMode="auto">
          <a:xfrm>
            <a:off x="0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6" name="Freeform 5">
            <a:extLst>
              <a:ext uri="{FF2B5EF4-FFF2-40B4-BE49-F238E27FC236}">
                <a16:creationId xmlns:a16="http://schemas.microsoft.com/office/drawing/2014/main" id="{93639438-844F-4A05-8699-49329EFEFC78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 dirty="0"/>
          </a:p>
        </p:txBody>
      </p:sp>
      <p:grpSp>
        <p:nvGrpSpPr>
          <p:cNvPr id="4155" name="Group 4154">
            <a:extLst>
              <a:ext uri="{FF2B5EF4-FFF2-40B4-BE49-F238E27FC236}">
                <a16:creationId xmlns:a16="http://schemas.microsoft.com/office/drawing/2014/main" id="{2B97F070-3463-4EEB-9DD3-2A126365AA8F}"/>
              </a:ext>
            </a:extLst>
          </p:cNvPr>
          <p:cNvGrpSpPr/>
          <p:nvPr/>
        </p:nvGrpSpPr>
        <p:grpSpPr>
          <a:xfrm>
            <a:off x="1568147" y="2416163"/>
            <a:ext cx="2019300" cy="2019300"/>
            <a:chOff x="718344" y="203993"/>
            <a:chExt cx="542925" cy="542925"/>
          </a:xfrm>
        </p:grpSpPr>
        <p:sp>
          <p:nvSpPr>
            <p:cNvPr id="4150" name="Oval 136">
              <a:extLst>
                <a:ext uri="{FF2B5EF4-FFF2-40B4-BE49-F238E27FC236}">
                  <a16:creationId xmlns:a16="http://schemas.microsoft.com/office/drawing/2014/main" id="{5DAADEE1-A7DC-4AC6-83B5-8B1D8D53C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344" y="203993"/>
              <a:ext cx="542925" cy="5429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1" name="Freeform 137">
              <a:extLst>
                <a:ext uri="{FF2B5EF4-FFF2-40B4-BE49-F238E27FC236}">
                  <a16:creationId xmlns:a16="http://schemas.microsoft.com/office/drawing/2014/main" id="{BF409C5B-CD7C-41B9-B8FC-9CD97AEEE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782" y="362743"/>
              <a:ext cx="400050" cy="190500"/>
            </a:xfrm>
            <a:custGeom>
              <a:avLst/>
              <a:gdLst>
                <a:gd name="T0" fmla="*/ 106 w 124"/>
                <a:gd name="T1" fmla="*/ 22 h 59"/>
                <a:gd name="T2" fmla="*/ 102 w 124"/>
                <a:gd name="T3" fmla="*/ 22 h 59"/>
                <a:gd name="T4" fmla="*/ 81 w 124"/>
                <a:gd name="T5" fmla="*/ 10 h 59"/>
                <a:gd name="T6" fmla="*/ 74 w 124"/>
                <a:gd name="T7" fmla="*/ 11 h 59"/>
                <a:gd name="T8" fmla="*/ 50 w 124"/>
                <a:gd name="T9" fmla="*/ 0 h 59"/>
                <a:gd name="T10" fmla="*/ 23 w 124"/>
                <a:gd name="T11" fmla="*/ 17 h 59"/>
                <a:gd name="T12" fmla="*/ 21 w 124"/>
                <a:gd name="T13" fmla="*/ 17 h 59"/>
                <a:gd name="T14" fmla="*/ 0 w 124"/>
                <a:gd name="T15" fmla="*/ 38 h 59"/>
                <a:gd name="T16" fmla="*/ 21 w 124"/>
                <a:gd name="T17" fmla="*/ 59 h 59"/>
                <a:gd name="T18" fmla="*/ 34 w 124"/>
                <a:gd name="T19" fmla="*/ 54 h 59"/>
                <a:gd name="T20" fmla="*/ 50 w 124"/>
                <a:gd name="T21" fmla="*/ 59 h 59"/>
                <a:gd name="T22" fmla="*/ 66 w 124"/>
                <a:gd name="T23" fmla="*/ 54 h 59"/>
                <a:gd name="T24" fmla="*/ 81 w 124"/>
                <a:gd name="T25" fmla="*/ 59 h 59"/>
                <a:gd name="T26" fmla="*/ 94 w 124"/>
                <a:gd name="T27" fmla="*/ 55 h 59"/>
                <a:gd name="T28" fmla="*/ 106 w 124"/>
                <a:gd name="T29" fmla="*/ 59 h 59"/>
                <a:gd name="T30" fmla="*/ 124 w 124"/>
                <a:gd name="T31" fmla="*/ 40 h 59"/>
                <a:gd name="T32" fmla="*/ 106 w 124"/>
                <a:gd name="T33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06" y="22"/>
                  </a:moveTo>
                  <a:cubicBezTo>
                    <a:pt x="104" y="22"/>
                    <a:pt x="103" y="22"/>
                    <a:pt x="102" y="22"/>
                  </a:cubicBezTo>
                  <a:cubicBezTo>
                    <a:pt x="98" y="15"/>
                    <a:pt x="90" y="10"/>
                    <a:pt x="81" y="10"/>
                  </a:cubicBezTo>
                  <a:cubicBezTo>
                    <a:pt x="78" y="10"/>
                    <a:pt x="76" y="10"/>
                    <a:pt x="74" y="11"/>
                  </a:cubicBezTo>
                  <a:cubicBezTo>
                    <a:pt x="68" y="4"/>
                    <a:pt x="60" y="0"/>
                    <a:pt x="50" y="0"/>
                  </a:cubicBezTo>
                  <a:cubicBezTo>
                    <a:pt x="38" y="0"/>
                    <a:pt x="28" y="7"/>
                    <a:pt x="23" y="17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9" y="17"/>
                    <a:pt x="0" y="27"/>
                    <a:pt x="0" y="38"/>
                  </a:cubicBezTo>
                  <a:cubicBezTo>
                    <a:pt x="0" y="50"/>
                    <a:pt x="9" y="59"/>
                    <a:pt x="21" y="59"/>
                  </a:cubicBezTo>
                  <a:cubicBezTo>
                    <a:pt x="26" y="59"/>
                    <a:pt x="30" y="57"/>
                    <a:pt x="34" y="54"/>
                  </a:cubicBezTo>
                  <a:cubicBezTo>
                    <a:pt x="39" y="57"/>
                    <a:pt x="44" y="59"/>
                    <a:pt x="50" y="59"/>
                  </a:cubicBezTo>
                  <a:cubicBezTo>
                    <a:pt x="56" y="59"/>
                    <a:pt x="62" y="57"/>
                    <a:pt x="66" y="54"/>
                  </a:cubicBezTo>
                  <a:cubicBezTo>
                    <a:pt x="71" y="57"/>
                    <a:pt x="76" y="59"/>
                    <a:pt x="81" y="59"/>
                  </a:cubicBezTo>
                  <a:cubicBezTo>
                    <a:pt x="86" y="59"/>
                    <a:pt x="90" y="57"/>
                    <a:pt x="94" y="55"/>
                  </a:cubicBezTo>
                  <a:cubicBezTo>
                    <a:pt x="97" y="57"/>
                    <a:pt x="101" y="59"/>
                    <a:pt x="106" y="59"/>
                  </a:cubicBezTo>
                  <a:cubicBezTo>
                    <a:pt x="116" y="59"/>
                    <a:pt x="124" y="51"/>
                    <a:pt x="124" y="40"/>
                  </a:cubicBezTo>
                  <a:cubicBezTo>
                    <a:pt x="124" y="30"/>
                    <a:pt x="116" y="22"/>
                    <a:pt x="106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2" name="Freeform 138">
              <a:extLst>
                <a:ext uri="{FF2B5EF4-FFF2-40B4-BE49-F238E27FC236}">
                  <a16:creationId xmlns:a16="http://schemas.microsoft.com/office/drawing/2014/main" id="{1C0B0777-C4C8-4199-AC80-D9D6A6712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132" y="446881"/>
              <a:ext cx="393700" cy="106363"/>
            </a:xfrm>
            <a:custGeom>
              <a:avLst/>
              <a:gdLst>
                <a:gd name="T0" fmla="*/ 115 w 122"/>
                <a:gd name="T1" fmla="*/ 0 h 33"/>
                <a:gd name="T2" fmla="*/ 117 w 122"/>
                <a:gd name="T3" fmla="*/ 7 h 33"/>
                <a:gd name="T4" fmla="*/ 98 w 122"/>
                <a:gd name="T5" fmla="*/ 26 h 33"/>
                <a:gd name="T6" fmla="*/ 87 w 122"/>
                <a:gd name="T7" fmla="*/ 22 h 33"/>
                <a:gd name="T8" fmla="*/ 73 w 122"/>
                <a:gd name="T9" fmla="*/ 26 h 33"/>
                <a:gd name="T10" fmla="*/ 59 w 122"/>
                <a:gd name="T11" fmla="*/ 21 h 33"/>
                <a:gd name="T12" fmla="*/ 43 w 122"/>
                <a:gd name="T13" fmla="*/ 26 h 33"/>
                <a:gd name="T14" fmla="*/ 26 w 122"/>
                <a:gd name="T15" fmla="*/ 21 h 33"/>
                <a:gd name="T16" fmla="*/ 13 w 122"/>
                <a:gd name="T17" fmla="*/ 26 h 33"/>
                <a:gd name="T18" fmla="*/ 0 w 122"/>
                <a:gd name="T19" fmla="*/ 21 h 33"/>
                <a:gd name="T20" fmla="*/ 19 w 122"/>
                <a:gd name="T21" fmla="*/ 33 h 33"/>
                <a:gd name="T22" fmla="*/ 32 w 122"/>
                <a:gd name="T23" fmla="*/ 28 h 33"/>
                <a:gd name="T24" fmla="*/ 48 w 122"/>
                <a:gd name="T25" fmla="*/ 33 h 33"/>
                <a:gd name="T26" fmla="*/ 64 w 122"/>
                <a:gd name="T27" fmla="*/ 28 h 33"/>
                <a:gd name="T28" fmla="*/ 79 w 122"/>
                <a:gd name="T29" fmla="*/ 33 h 33"/>
                <a:gd name="T30" fmla="*/ 92 w 122"/>
                <a:gd name="T31" fmla="*/ 29 h 33"/>
                <a:gd name="T32" fmla="*/ 104 w 122"/>
                <a:gd name="T33" fmla="*/ 33 h 33"/>
                <a:gd name="T34" fmla="*/ 122 w 122"/>
                <a:gd name="T35" fmla="*/ 14 h 33"/>
                <a:gd name="T36" fmla="*/ 115 w 122"/>
                <a:gd name="T3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33">
                  <a:moveTo>
                    <a:pt x="115" y="0"/>
                  </a:moveTo>
                  <a:cubicBezTo>
                    <a:pt x="116" y="2"/>
                    <a:pt x="117" y="5"/>
                    <a:pt x="117" y="7"/>
                  </a:cubicBezTo>
                  <a:cubicBezTo>
                    <a:pt x="117" y="18"/>
                    <a:pt x="108" y="26"/>
                    <a:pt x="98" y="26"/>
                  </a:cubicBezTo>
                  <a:cubicBezTo>
                    <a:pt x="94" y="26"/>
                    <a:pt x="90" y="25"/>
                    <a:pt x="87" y="22"/>
                  </a:cubicBezTo>
                  <a:cubicBezTo>
                    <a:pt x="83" y="25"/>
                    <a:pt x="78" y="26"/>
                    <a:pt x="73" y="26"/>
                  </a:cubicBezTo>
                  <a:cubicBezTo>
                    <a:pt x="68" y="26"/>
                    <a:pt x="63" y="24"/>
                    <a:pt x="59" y="21"/>
                  </a:cubicBezTo>
                  <a:cubicBezTo>
                    <a:pt x="54" y="24"/>
                    <a:pt x="49" y="26"/>
                    <a:pt x="43" y="26"/>
                  </a:cubicBezTo>
                  <a:cubicBezTo>
                    <a:pt x="37" y="26"/>
                    <a:pt x="31" y="24"/>
                    <a:pt x="26" y="21"/>
                  </a:cubicBezTo>
                  <a:cubicBezTo>
                    <a:pt x="23" y="24"/>
                    <a:pt x="18" y="26"/>
                    <a:pt x="13" y="26"/>
                  </a:cubicBezTo>
                  <a:cubicBezTo>
                    <a:pt x="8" y="26"/>
                    <a:pt x="4" y="24"/>
                    <a:pt x="0" y="21"/>
                  </a:cubicBezTo>
                  <a:cubicBezTo>
                    <a:pt x="3" y="28"/>
                    <a:pt x="10" y="33"/>
                    <a:pt x="19" y="33"/>
                  </a:cubicBezTo>
                  <a:cubicBezTo>
                    <a:pt x="24" y="33"/>
                    <a:pt x="28" y="31"/>
                    <a:pt x="32" y="28"/>
                  </a:cubicBezTo>
                  <a:cubicBezTo>
                    <a:pt x="37" y="31"/>
                    <a:pt x="42" y="33"/>
                    <a:pt x="48" y="33"/>
                  </a:cubicBezTo>
                  <a:cubicBezTo>
                    <a:pt x="54" y="33"/>
                    <a:pt x="60" y="31"/>
                    <a:pt x="64" y="28"/>
                  </a:cubicBezTo>
                  <a:cubicBezTo>
                    <a:pt x="69" y="31"/>
                    <a:pt x="74" y="33"/>
                    <a:pt x="79" y="33"/>
                  </a:cubicBezTo>
                  <a:cubicBezTo>
                    <a:pt x="84" y="33"/>
                    <a:pt x="88" y="31"/>
                    <a:pt x="92" y="29"/>
                  </a:cubicBezTo>
                  <a:cubicBezTo>
                    <a:pt x="95" y="31"/>
                    <a:pt x="99" y="33"/>
                    <a:pt x="104" y="33"/>
                  </a:cubicBezTo>
                  <a:cubicBezTo>
                    <a:pt x="114" y="33"/>
                    <a:pt x="122" y="25"/>
                    <a:pt x="122" y="14"/>
                  </a:cubicBezTo>
                  <a:cubicBezTo>
                    <a:pt x="122" y="8"/>
                    <a:pt x="119" y="3"/>
                    <a:pt x="11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3" name="Freeform 139">
              <a:extLst>
                <a:ext uri="{FF2B5EF4-FFF2-40B4-BE49-F238E27FC236}">
                  <a16:creationId xmlns:a16="http://schemas.microsoft.com/office/drawing/2014/main" id="{13B9722C-0BC2-4A38-BCFE-0B9EA2180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007" y="442118"/>
              <a:ext cx="28575" cy="36513"/>
            </a:xfrm>
            <a:custGeom>
              <a:avLst/>
              <a:gdLst>
                <a:gd name="T0" fmla="*/ 0 w 9"/>
                <a:gd name="T1" fmla="*/ 11 h 11"/>
                <a:gd name="T2" fmla="*/ 9 w 9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1">
                  <a:moveTo>
                    <a:pt x="0" y="11"/>
                  </a:moveTo>
                  <a:cubicBezTo>
                    <a:pt x="1" y="6"/>
                    <a:pt x="4" y="2"/>
                    <a:pt x="9" y="0"/>
                  </a:cubicBezTo>
                </a:path>
              </a:pathLst>
            </a:custGeom>
            <a:noFill/>
            <a:ln w="9525" cap="rnd">
              <a:solidFill>
                <a:srgbClr val="00A5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54" name="Freeform 140">
              <a:extLst>
                <a:ext uri="{FF2B5EF4-FFF2-40B4-BE49-F238E27FC236}">
                  <a16:creationId xmlns:a16="http://schemas.microsoft.com/office/drawing/2014/main" id="{DAE13058-E384-4449-8081-78A18D53A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969" y="384968"/>
              <a:ext cx="65088" cy="34925"/>
            </a:xfrm>
            <a:custGeom>
              <a:avLst/>
              <a:gdLst>
                <a:gd name="T0" fmla="*/ 0 w 20"/>
                <a:gd name="T1" fmla="*/ 11 h 11"/>
                <a:gd name="T2" fmla="*/ 20 w 20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cubicBezTo>
                    <a:pt x="4" y="4"/>
                    <a:pt x="12" y="0"/>
                    <a:pt x="20" y="0"/>
                  </a:cubicBezTo>
                </a:path>
              </a:pathLst>
            </a:custGeom>
            <a:noFill/>
            <a:ln w="9525" cap="rnd">
              <a:solidFill>
                <a:srgbClr val="00A5E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195" name="Group 4194">
            <a:extLst>
              <a:ext uri="{FF2B5EF4-FFF2-40B4-BE49-F238E27FC236}">
                <a16:creationId xmlns:a16="http://schemas.microsoft.com/office/drawing/2014/main" id="{EF156308-3D6F-4955-81E9-423D58D5A89C}"/>
              </a:ext>
            </a:extLst>
          </p:cNvPr>
          <p:cNvGrpSpPr/>
          <p:nvPr/>
        </p:nvGrpSpPr>
        <p:grpSpPr>
          <a:xfrm>
            <a:off x="3912970" y="2416163"/>
            <a:ext cx="2019300" cy="2019300"/>
            <a:chOff x="574592" y="-118"/>
            <a:chExt cx="542925" cy="542925"/>
          </a:xfrm>
        </p:grpSpPr>
        <p:sp>
          <p:nvSpPr>
            <p:cNvPr id="4161" name="Oval 144">
              <a:extLst>
                <a:ext uri="{FF2B5EF4-FFF2-40B4-BE49-F238E27FC236}">
                  <a16:creationId xmlns:a16="http://schemas.microsoft.com/office/drawing/2014/main" id="{127D22C8-F604-4630-9677-AD018122D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92" y="-118"/>
              <a:ext cx="542925" cy="5429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8" name="Freeform 145">
              <a:extLst>
                <a:ext uri="{FF2B5EF4-FFF2-40B4-BE49-F238E27FC236}">
                  <a16:creationId xmlns:a16="http://schemas.microsoft.com/office/drawing/2014/main" id="{5CDA0A72-7819-4372-9B53-6D65074EE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80" y="118945"/>
              <a:ext cx="133350" cy="142875"/>
            </a:xfrm>
            <a:custGeom>
              <a:avLst/>
              <a:gdLst>
                <a:gd name="T0" fmla="*/ 41 w 41"/>
                <a:gd name="T1" fmla="*/ 23 h 44"/>
                <a:gd name="T2" fmla="*/ 5 w 41"/>
                <a:gd name="T3" fmla="*/ 0 h 44"/>
                <a:gd name="T4" fmla="*/ 9 w 41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44">
                  <a:moveTo>
                    <a:pt x="41" y="23"/>
                  </a:moveTo>
                  <a:cubicBezTo>
                    <a:pt x="41" y="23"/>
                    <a:pt x="17" y="3"/>
                    <a:pt x="5" y="0"/>
                  </a:cubicBezTo>
                  <a:cubicBezTo>
                    <a:pt x="5" y="0"/>
                    <a:pt x="0" y="23"/>
                    <a:pt x="9" y="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69" name="Freeform 146">
              <a:extLst>
                <a:ext uri="{FF2B5EF4-FFF2-40B4-BE49-F238E27FC236}">
                  <a16:creationId xmlns:a16="http://schemas.microsoft.com/office/drawing/2014/main" id="{F6AFF6E3-E6C9-40EC-8100-3068670FE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80" y="118945"/>
              <a:ext cx="120650" cy="100013"/>
            </a:xfrm>
            <a:custGeom>
              <a:avLst/>
              <a:gdLst>
                <a:gd name="T0" fmla="*/ 1 w 37"/>
                <a:gd name="T1" fmla="*/ 0 h 31"/>
                <a:gd name="T2" fmla="*/ 0 w 37"/>
                <a:gd name="T3" fmla="*/ 10 h 31"/>
                <a:gd name="T4" fmla="*/ 25 w 37"/>
                <a:gd name="T5" fmla="*/ 31 h 31"/>
                <a:gd name="T6" fmla="*/ 37 w 37"/>
                <a:gd name="T7" fmla="*/ 23 h 31"/>
                <a:gd name="T8" fmla="*/ 1 w 3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" y="0"/>
                  </a:moveTo>
                  <a:cubicBezTo>
                    <a:pt x="1" y="0"/>
                    <a:pt x="1" y="4"/>
                    <a:pt x="0" y="10"/>
                  </a:cubicBezTo>
                  <a:cubicBezTo>
                    <a:pt x="11" y="13"/>
                    <a:pt x="20" y="21"/>
                    <a:pt x="25" y="3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13" y="3"/>
                    <a:pt x="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0" name="Freeform 147">
              <a:extLst>
                <a:ext uri="{FF2B5EF4-FFF2-40B4-BE49-F238E27FC236}">
                  <a16:creationId xmlns:a16="http://schemas.microsoft.com/office/drawing/2014/main" id="{3D2582A0-B415-4C18-983D-87206BFCF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455" y="118945"/>
              <a:ext cx="130175" cy="142875"/>
            </a:xfrm>
            <a:custGeom>
              <a:avLst/>
              <a:gdLst>
                <a:gd name="T0" fmla="*/ 0 w 40"/>
                <a:gd name="T1" fmla="*/ 23 h 44"/>
                <a:gd name="T2" fmla="*/ 35 w 40"/>
                <a:gd name="T3" fmla="*/ 0 h 44"/>
                <a:gd name="T4" fmla="*/ 32 w 40"/>
                <a:gd name="T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4">
                  <a:moveTo>
                    <a:pt x="0" y="23"/>
                  </a:moveTo>
                  <a:cubicBezTo>
                    <a:pt x="0" y="23"/>
                    <a:pt x="23" y="3"/>
                    <a:pt x="35" y="0"/>
                  </a:cubicBezTo>
                  <a:cubicBezTo>
                    <a:pt x="35" y="0"/>
                    <a:pt x="40" y="23"/>
                    <a:pt x="32" y="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1" name="Freeform 148">
              <a:extLst>
                <a:ext uri="{FF2B5EF4-FFF2-40B4-BE49-F238E27FC236}">
                  <a16:creationId xmlns:a16="http://schemas.microsoft.com/office/drawing/2014/main" id="{CA700741-0300-46B5-99F9-4627AD9CB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717" y="118945"/>
              <a:ext cx="61913" cy="142875"/>
            </a:xfrm>
            <a:custGeom>
              <a:avLst/>
              <a:gdLst>
                <a:gd name="T0" fmla="*/ 5 w 19"/>
                <a:gd name="T1" fmla="*/ 25 h 44"/>
                <a:gd name="T2" fmla="*/ 2 w 19"/>
                <a:gd name="T3" fmla="*/ 38 h 44"/>
                <a:gd name="T4" fmla="*/ 11 w 19"/>
                <a:gd name="T5" fmla="*/ 44 h 44"/>
                <a:gd name="T6" fmla="*/ 14 w 19"/>
                <a:gd name="T7" fmla="*/ 0 h 44"/>
                <a:gd name="T8" fmla="*/ 0 w 19"/>
                <a:gd name="T9" fmla="*/ 8 h 44"/>
                <a:gd name="T10" fmla="*/ 5 w 19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4">
                  <a:moveTo>
                    <a:pt x="5" y="25"/>
                  </a:moveTo>
                  <a:cubicBezTo>
                    <a:pt x="5" y="30"/>
                    <a:pt x="4" y="34"/>
                    <a:pt x="2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9" y="23"/>
                    <a:pt x="14" y="0"/>
                    <a:pt x="14" y="0"/>
                  </a:cubicBezTo>
                  <a:cubicBezTo>
                    <a:pt x="10" y="1"/>
                    <a:pt x="5" y="4"/>
                    <a:pt x="0" y="8"/>
                  </a:cubicBezTo>
                  <a:cubicBezTo>
                    <a:pt x="3" y="13"/>
                    <a:pt x="5" y="19"/>
                    <a:pt x="5" y="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2" name="Freeform 149">
              <a:extLst>
                <a:ext uri="{FF2B5EF4-FFF2-40B4-BE49-F238E27FC236}">
                  <a16:creationId xmlns:a16="http://schemas.microsoft.com/office/drawing/2014/main" id="{9DE6694B-A602-4720-8477-A2AF53E6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630" y="152282"/>
              <a:ext cx="103188" cy="112713"/>
            </a:xfrm>
            <a:custGeom>
              <a:avLst/>
              <a:gdLst>
                <a:gd name="T0" fmla="*/ 0 w 32"/>
                <a:gd name="T1" fmla="*/ 19 h 35"/>
                <a:gd name="T2" fmla="*/ 28 w 32"/>
                <a:gd name="T3" fmla="*/ 0 h 35"/>
                <a:gd name="T4" fmla="*/ 25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0" y="19"/>
                  </a:moveTo>
                  <a:cubicBezTo>
                    <a:pt x="0" y="19"/>
                    <a:pt x="19" y="3"/>
                    <a:pt x="28" y="0"/>
                  </a:cubicBezTo>
                  <a:cubicBezTo>
                    <a:pt x="28" y="0"/>
                    <a:pt x="32" y="18"/>
                    <a:pt x="25" y="35"/>
                  </a:cubicBezTo>
                </a:path>
              </a:pathLst>
            </a:cu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3" name="Freeform 150">
              <a:extLst>
                <a:ext uri="{FF2B5EF4-FFF2-40B4-BE49-F238E27FC236}">
                  <a16:creationId xmlns:a16="http://schemas.microsoft.com/office/drawing/2014/main" id="{6EF1DB23-3A33-4635-8699-5BA838BC1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067" y="152282"/>
              <a:ext cx="31750" cy="103188"/>
            </a:xfrm>
            <a:custGeom>
              <a:avLst/>
              <a:gdLst>
                <a:gd name="T0" fmla="*/ 1 w 10"/>
                <a:gd name="T1" fmla="*/ 3 h 32"/>
                <a:gd name="T2" fmla="*/ 3 w 10"/>
                <a:gd name="T3" fmla="*/ 15 h 32"/>
                <a:gd name="T4" fmla="*/ 0 w 10"/>
                <a:gd name="T5" fmla="*/ 28 h 32"/>
                <a:gd name="T6" fmla="*/ 5 w 10"/>
                <a:gd name="T7" fmla="*/ 32 h 32"/>
                <a:gd name="T8" fmla="*/ 6 w 10"/>
                <a:gd name="T9" fmla="*/ 0 h 32"/>
                <a:gd name="T10" fmla="*/ 1 w 10"/>
                <a:gd name="T11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2">
                  <a:moveTo>
                    <a:pt x="1" y="3"/>
                  </a:moveTo>
                  <a:cubicBezTo>
                    <a:pt x="2" y="7"/>
                    <a:pt x="3" y="11"/>
                    <a:pt x="3" y="15"/>
                  </a:cubicBezTo>
                  <a:cubicBezTo>
                    <a:pt x="3" y="20"/>
                    <a:pt x="2" y="24"/>
                    <a:pt x="0" y="28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10" y="16"/>
                    <a:pt x="6" y="0"/>
                    <a:pt x="6" y="0"/>
                  </a:cubicBezTo>
                  <a:cubicBezTo>
                    <a:pt x="5" y="1"/>
                    <a:pt x="3" y="2"/>
                    <a:pt x="1" y="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4" name="Freeform 151">
              <a:extLst>
                <a:ext uri="{FF2B5EF4-FFF2-40B4-BE49-F238E27FC236}">
                  <a16:creationId xmlns:a16="http://schemas.microsoft.com/office/drawing/2014/main" id="{2D854696-31B8-43E0-ADCF-AF622619C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05" y="152282"/>
              <a:ext cx="104775" cy="112713"/>
            </a:xfrm>
            <a:custGeom>
              <a:avLst/>
              <a:gdLst>
                <a:gd name="T0" fmla="*/ 32 w 32"/>
                <a:gd name="T1" fmla="*/ 19 h 35"/>
                <a:gd name="T2" fmla="*/ 4 w 32"/>
                <a:gd name="T3" fmla="*/ 0 h 35"/>
                <a:gd name="T4" fmla="*/ 7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32" y="19"/>
                  </a:moveTo>
                  <a:cubicBezTo>
                    <a:pt x="32" y="19"/>
                    <a:pt x="14" y="3"/>
                    <a:pt x="4" y="0"/>
                  </a:cubicBezTo>
                  <a:cubicBezTo>
                    <a:pt x="4" y="0"/>
                    <a:pt x="0" y="18"/>
                    <a:pt x="7" y="35"/>
                  </a:cubicBezTo>
                </a:path>
              </a:pathLst>
            </a:cu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5" name="Freeform 152">
              <a:extLst>
                <a:ext uri="{FF2B5EF4-FFF2-40B4-BE49-F238E27FC236}">
                  <a16:creationId xmlns:a16="http://schemas.microsoft.com/office/drawing/2014/main" id="{B6F5C806-12B9-4617-AE2C-1A6F9160B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992" y="152282"/>
              <a:ext cx="79375" cy="66675"/>
            </a:xfrm>
            <a:custGeom>
              <a:avLst/>
              <a:gdLst>
                <a:gd name="T0" fmla="*/ 0 w 25"/>
                <a:gd name="T1" fmla="*/ 0 h 21"/>
                <a:gd name="T2" fmla="*/ 0 w 25"/>
                <a:gd name="T3" fmla="*/ 3 h 21"/>
                <a:gd name="T4" fmla="*/ 18 w 25"/>
                <a:gd name="T5" fmla="*/ 21 h 21"/>
                <a:gd name="T6" fmla="*/ 25 w 25"/>
                <a:gd name="T7" fmla="*/ 16 h 21"/>
                <a:gd name="T8" fmla="*/ 0 w 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0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8" y="7"/>
                    <a:pt x="14" y="13"/>
                    <a:pt x="18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0" y="12"/>
                    <a:pt x="7" y="2"/>
                    <a:pt x="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6" name="Oval 153">
              <a:extLst>
                <a:ext uri="{FF2B5EF4-FFF2-40B4-BE49-F238E27FC236}">
                  <a16:creationId xmlns:a16="http://schemas.microsoft.com/office/drawing/2014/main" id="{65BB8017-4BC3-4B3C-BE93-703C04396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180" y="193557"/>
              <a:ext cx="287338" cy="255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7" name="Freeform 154">
              <a:extLst>
                <a:ext uri="{FF2B5EF4-FFF2-40B4-BE49-F238E27FC236}">
                  <a16:creationId xmlns:a16="http://schemas.microsoft.com/office/drawing/2014/main" id="{9481C6D5-973B-45A9-A252-CC0C049C2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167" y="218957"/>
              <a:ext cx="260350" cy="230188"/>
            </a:xfrm>
            <a:custGeom>
              <a:avLst/>
              <a:gdLst>
                <a:gd name="T0" fmla="*/ 63 w 81"/>
                <a:gd name="T1" fmla="*/ 0 h 71"/>
                <a:gd name="T2" fmla="*/ 72 w 81"/>
                <a:gd name="T3" fmla="*/ 23 h 71"/>
                <a:gd name="T4" fmla="*/ 27 w 81"/>
                <a:gd name="T5" fmla="*/ 63 h 71"/>
                <a:gd name="T6" fmla="*/ 0 w 81"/>
                <a:gd name="T7" fmla="*/ 55 h 71"/>
                <a:gd name="T8" fmla="*/ 36 w 81"/>
                <a:gd name="T9" fmla="*/ 71 h 71"/>
                <a:gd name="T10" fmla="*/ 81 w 81"/>
                <a:gd name="T11" fmla="*/ 32 h 71"/>
                <a:gd name="T12" fmla="*/ 63 w 81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1">
                  <a:moveTo>
                    <a:pt x="63" y="0"/>
                  </a:moveTo>
                  <a:cubicBezTo>
                    <a:pt x="69" y="7"/>
                    <a:pt x="72" y="15"/>
                    <a:pt x="72" y="23"/>
                  </a:cubicBezTo>
                  <a:cubicBezTo>
                    <a:pt x="72" y="45"/>
                    <a:pt x="52" y="63"/>
                    <a:pt x="27" y="63"/>
                  </a:cubicBezTo>
                  <a:cubicBezTo>
                    <a:pt x="17" y="63"/>
                    <a:pt x="8" y="60"/>
                    <a:pt x="0" y="55"/>
                  </a:cubicBezTo>
                  <a:cubicBezTo>
                    <a:pt x="9" y="65"/>
                    <a:pt x="22" y="71"/>
                    <a:pt x="36" y="71"/>
                  </a:cubicBezTo>
                  <a:cubicBezTo>
                    <a:pt x="61" y="71"/>
                    <a:pt x="81" y="53"/>
                    <a:pt x="81" y="32"/>
                  </a:cubicBezTo>
                  <a:cubicBezTo>
                    <a:pt x="81" y="19"/>
                    <a:pt x="74" y="7"/>
                    <a:pt x="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8" name="Freeform 155">
              <a:extLst>
                <a:ext uri="{FF2B5EF4-FFF2-40B4-BE49-F238E27FC236}">
                  <a16:creationId xmlns:a16="http://schemas.microsoft.com/office/drawing/2014/main" id="{0E17236C-E454-42EC-8FC6-5A2A7E885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480" y="345957"/>
              <a:ext cx="57150" cy="41275"/>
            </a:xfrm>
            <a:custGeom>
              <a:avLst/>
              <a:gdLst>
                <a:gd name="T0" fmla="*/ 12 w 18"/>
                <a:gd name="T1" fmla="*/ 11 h 13"/>
                <a:gd name="T2" fmla="*/ 16 w 18"/>
                <a:gd name="T3" fmla="*/ 6 h 13"/>
                <a:gd name="T4" fmla="*/ 14 w 18"/>
                <a:gd name="T5" fmla="*/ 0 h 13"/>
                <a:gd name="T6" fmla="*/ 5 w 18"/>
                <a:gd name="T7" fmla="*/ 0 h 13"/>
                <a:gd name="T8" fmla="*/ 2 w 18"/>
                <a:gd name="T9" fmla="*/ 6 h 13"/>
                <a:gd name="T10" fmla="*/ 7 w 18"/>
                <a:gd name="T11" fmla="*/ 11 h 13"/>
                <a:gd name="T12" fmla="*/ 12 w 18"/>
                <a:gd name="T13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12" y="11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18" y="4"/>
                    <a:pt x="17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2" y="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3"/>
                    <a:pt x="11" y="13"/>
                    <a:pt x="12" y="11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79" name="Oval 156">
              <a:extLst>
                <a:ext uri="{FF2B5EF4-FFF2-40B4-BE49-F238E27FC236}">
                  <a16:creationId xmlns:a16="http://schemas.microsoft.com/office/drawing/2014/main" id="{26CB0A8D-0674-46D5-A584-A3D2FE58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7330" y="280870"/>
              <a:ext cx="36513" cy="3492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0" name="Oval 157">
              <a:extLst>
                <a:ext uri="{FF2B5EF4-FFF2-40B4-BE49-F238E27FC236}">
                  <a16:creationId xmlns:a16="http://schemas.microsoft.com/office/drawing/2014/main" id="{59E064EE-4C3D-47DB-AEBD-22D4961EB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92" y="287220"/>
              <a:ext cx="12700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1" name="Oval 158">
              <a:extLst>
                <a:ext uri="{FF2B5EF4-FFF2-40B4-BE49-F238E27FC236}">
                  <a16:creationId xmlns:a16="http://schemas.microsoft.com/office/drawing/2014/main" id="{395D71E4-AED6-4B12-8A86-D4E066DF1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442" y="280870"/>
              <a:ext cx="31750" cy="3492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2" name="Oval 159">
              <a:extLst>
                <a:ext uri="{FF2B5EF4-FFF2-40B4-BE49-F238E27FC236}">
                  <a16:creationId xmlns:a16="http://schemas.microsoft.com/office/drawing/2014/main" id="{A4047B76-43F9-4508-96F2-D6CE86A86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317" y="287220"/>
              <a:ext cx="12700" cy="158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3" name="Freeform 160">
              <a:extLst>
                <a:ext uri="{FF2B5EF4-FFF2-40B4-BE49-F238E27FC236}">
                  <a16:creationId xmlns:a16="http://schemas.microsoft.com/office/drawing/2014/main" id="{FEB56B93-3BC2-4CC2-91C5-65D818A8F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967" y="342782"/>
              <a:ext cx="109538" cy="22225"/>
            </a:xfrm>
            <a:custGeom>
              <a:avLst/>
              <a:gdLst>
                <a:gd name="T0" fmla="*/ 1 w 34"/>
                <a:gd name="T1" fmla="*/ 7 h 7"/>
                <a:gd name="T2" fmla="*/ 0 w 34"/>
                <a:gd name="T3" fmla="*/ 6 h 7"/>
                <a:gd name="T4" fmla="*/ 1 w 34"/>
                <a:gd name="T5" fmla="*/ 5 h 7"/>
                <a:gd name="T6" fmla="*/ 33 w 34"/>
                <a:gd name="T7" fmla="*/ 0 h 7"/>
                <a:gd name="T8" fmla="*/ 34 w 34"/>
                <a:gd name="T9" fmla="*/ 1 h 7"/>
                <a:gd name="T10" fmla="*/ 33 w 34"/>
                <a:gd name="T11" fmla="*/ 2 h 7"/>
                <a:gd name="T12" fmla="*/ 1 w 34"/>
                <a:gd name="T13" fmla="*/ 7 h 7"/>
                <a:gd name="T14" fmla="*/ 1 w 34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7">
                  <a:moveTo>
                    <a:pt x="1" y="7"/>
                  </a:move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3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86" name="Freeform 161">
              <a:extLst>
                <a:ext uri="{FF2B5EF4-FFF2-40B4-BE49-F238E27FC236}">
                  <a16:creationId xmlns:a16="http://schemas.microsoft.com/office/drawing/2014/main" id="{C05419B0-0E1A-4BD2-B00E-43381ACD9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967" y="374532"/>
              <a:ext cx="106363" cy="28575"/>
            </a:xfrm>
            <a:custGeom>
              <a:avLst/>
              <a:gdLst>
                <a:gd name="T0" fmla="*/ 31 w 33"/>
                <a:gd name="T1" fmla="*/ 9 h 9"/>
                <a:gd name="T2" fmla="*/ 31 w 33"/>
                <a:gd name="T3" fmla="*/ 9 h 9"/>
                <a:gd name="T4" fmla="*/ 1 w 33"/>
                <a:gd name="T5" fmla="*/ 2 h 9"/>
                <a:gd name="T6" fmla="*/ 0 w 33"/>
                <a:gd name="T7" fmla="*/ 1 h 9"/>
                <a:gd name="T8" fmla="*/ 1 w 33"/>
                <a:gd name="T9" fmla="*/ 0 h 9"/>
                <a:gd name="T10" fmla="*/ 32 w 33"/>
                <a:gd name="T11" fmla="*/ 7 h 9"/>
                <a:gd name="T12" fmla="*/ 33 w 33"/>
                <a:gd name="T13" fmla="*/ 8 h 9"/>
                <a:gd name="T14" fmla="*/ 31 w 3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1" y="9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7"/>
                    <a:pt x="33" y="7"/>
                    <a:pt x="33" y="8"/>
                  </a:cubicBezTo>
                  <a:cubicBezTo>
                    <a:pt x="33" y="9"/>
                    <a:pt x="32" y="9"/>
                    <a:pt x="31" y="9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3" name="Freeform 162">
              <a:extLst>
                <a:ext uri="{FF2B5EF4-FFF2-40B4-BE49-F238E27FC236}">
                  <a16:creationId xmlns:a16="http://schemas.microsoft.com/office/drawing/2014/main" id="{71863D2B-29C1-42D0-B9AF-1FFC4BB6C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05" y="342782"/>
              <a:ext cx="112713" cy="22225"/>
            </a:xfrm>
            <a:custGeom>
              <a:avLst/>
              <a:gdLst>
                <a:gd name="T0" fmla="*/ 33 w 35"/>
                <a:gd name="T1" fmla="*/ 7 h 7"/>
                <a:gd name="T2" fmla="*/ 33 w 35"/>
                <a:gd name="T3" fmla="*/ 7 h 7"/>
                <a:gd name="T4" fmla="*/ 1 w 35"/>
                <a:gd name="T5" fmla="*/ 2 h 7"/>
                <a:gd name="T6" fmla="*/ 0 w 35"/>
                <a:gd name="T7" fmla="*/ 1 h 7"/>
                <a:gd name="T8" fmla="*/ 2 w 35"/>
                <a:gd name="T9" fmla="*/ 0 h 7"/>
                <a:gd name="T10" fmla="*/ 34 w 35"/>
                <a:gd name="T11" fmla="*/ 5 h 7"/>
                <a:gd name="T12" fmla="*/ 35 w 35"/>
                <a:gd name="T13" fmla="*/ 6 h 7"/>
                <a:gd name="T14" fmla="*/ 33 w 35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7">
                  <a:moveTo>
                    <a:pt x="33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5" y="5"/>
                    <a:pt x="35" y="6"/>
                  </a:cubicBezTo>
                  <a:cubicBezTo>
                    <a:pt x="35" y="7"/>
                    <a:pt x="34" y="7"/>
                    <a:pt x="33" y="7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94" name="Freeform 163">
              <a:extLst>
                <a:ext uri="{FF2B5EF4-FFF2-40B4-BE49-F238E27FC236}">
                  <a16:creationId xmlns:a16="http://schemas.microsoft.com/office/drawing/2014/main" id="{297A36A1-D55B-4E84-BA87-FE539A5E0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955" y="374532"/>
              <a:ext cx="106363" cy="28575"/>
            </a:xfrm>
            <a:custGeom>
              <a:avLst/>
              <a:gdLst>
                <a:gd name="T0" fmla="*/ 1 w 33"/>
                <a:gd name="T1" fmla="*/ 9 h 9"/>
                <a:gd name="T2" fmla="*/ 0 w 33"/>
                <a:gd name="T3" fmla="*/ 8 h 9"/>
                <a:gd name="T4" fmla="*/ 1 w 33"/>
                <a:gd name="T5" fmla="*/ 7 h 9"/>
                <a:gd name="T6" fmla="*/ 31 w 33"/>
                <a:gd name="T7" fmla="*/ 0 h 9"/>
                <a:gd name="T8" fmla="*/ 33 w 33"/>
                <a:gd name="T9" fmla="*/ 1 h 9"/>
                <a:gd name="T10" fmla="*/ 32 w 33"/>
                <a:gd name="T11" fmla="*/ 2 h 9"/>
                <a:gd name="T12" fmla="*/ 1 w 33"/>
                <a:gd name="T13" fmla="*/ 9 h 9"/>
                <a:gd name="T14" fmla="*/ 1 w 3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1" y="9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3" y="0"/>
                    <a:pt x="33" y="1"/>
                  </a:cubicBezTo>
                  <a:cubicBezTo>
                    <a:pt x="33" y="1"/>
                    <a:pt x="32" y="2"/>
                    <a:pt x="32" y="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226" name="Group 4225">
            <a:extLst>
              <a:ext uri="{FF2B5EF4-FFF2-40B4-BE49-F238E27FC236}">
                <a16:creationId xmlns:a16="http://schemas.microsoft.com/office/drawing/2014/main" id="{655D1FD7-21BB-47B6-9E88-445B2B65241C}"/>
              </a:ext>
            </a:extLst>
          </p:cNvPr>
          <p:cNvGrpSpPr/>
          <p:nvPr/>
        </p:nvGrpSpPr>
        <p:grpSpPr>
          <a:xfrm>
            <a:off x="6288976" y="2416163"/>
            <a:ext cx="2007491" cy="2019300"/>
            <a:chOff x="580232" y="-3175"/>
            <a:chExt cx="539750" cy="542925"/>
          </a:xfrm>
        </p:grpSpPr>
        <p:sp>
          <p:nvSpPr>
            <p:cNvPr id="4199" name="Oval 167">
              <a:extLst>
                <a:ext uri="{FF2B5EF4-FFF2-40B4-BE49-F238E27FC236}">
                  <a16:creationId xmlns:a16="http://schemas.microsoft.com/office/drawing/2014/main" id="{0776818E-3A85-4305-A81F-373FD8BC24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2" y="-3175"/>
              <a:ext cx="539750" cy="5429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0" name="Freeform 168">
              <a:extLst>
                <a:ext uri="{FF2B5EF4-FFF2-40B4-BE49-F238E27FC236}">
                  <a16:creationId xmlns:a16="http://schemas.microsoft.com/office/drawing/2014/main" id="{BB4908CA-F2D4-4C57-83DF-EAE4B8901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282" y="84138"/>
              <a:ext cx="247650" cy="138113"/>
            </a:xfrm>
            <a:custGeom>
              <a:avLst/>
              <a:gdLst>
                <a:gd name="T0" fmla="*/ 73 w 77"/>
                <a:gd name="T1" fmla="*/ 43 h 43"/>
                <a:gd name="T2" fmla="*/ 76 w 77"/>
                <a:gd name="T3" fmla="*/ 41 h 43"/>
                <a:gd name="T4" fmla="*/ 77 w 77"/>
                <a:gd name="T5" fmla="*/ 38 h 43"/>
                <a:gd name="T6" fmla="*/ 67 w 77"/>
                <a:gd name="T7" fmla="*/ 15 h 43"/>
                <a:gd name="T8" fmla="*/ 61 w 77"/>
                <a:gd name="T9" fmla="*/ 10 h 43"/>
                <a:gd name="T10" fmla="*/ 53 w 77"/>
                <a:gd name="T11" fmla="*/ 9 h 43"/>
                <a:gd name="T12" fmla="*/ 25 w 77"/>
                <a:gd name="T13" fmla="*/ 4 h 43"/>
                <a:gd name="T14" fmla="*/ 11 w 77"/>
                <a:gd name="T15" fmla="*/ 16 h 43"/>
                <a:gd name="T16" fmla="*/ 2 w 77"/>
                <a:gd name="T17" fmla="*/ 28 h 43"/>
                <a:gd name="T18" fmla="*/ 3 w 77"/>
                <a:gd name="T19" fmla="*/ 4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43">
                  <a:moveTo>
                    <a:pt x="73" y="43"/>
                  </a:moveTo>
                  <a:cubicBezTo>
                    <a:pt x="75" y="43"/>
                    <a:pt x="76" y="43"/>
                    <a:pt x="76" y="41"/>
                  </a:cubicBezTo>
                  <a:cubicBezTo>
                    <a:pt x="77" y="40"/>
                    <a:pt x="77" y="39"/>
                    <a:pt x="77" y="38"/>
                  </a:cubicBezTo>
                  <a:cubicBezTo>
                    <a:pt x="76" y="29"/>
                    <a:pt x="72" y="21"/>
                    <a:pt x="67" y="15"/>
                  </a:cubicBezTo>
                  <a:cubicBezTo>
                    <a:pt x="65" y="13"/>
                    <a:pt x="63" y="11"/>
                    <a:pt x="61" y="10"/>
                  </a:cubicBezTo>
                  <a:cubicBezTo>
                    <a:pt x="59" y="9"/>
                    <a:pt x="56" y="8"/>
                    <a:pt x="53" y="9"/>
                  </a:cubicBezTo>
                  <a:cubicBezTo>
                    <a:pt x="46" y="2"/>
                    <a:pt x="34" y="0"/>
                    <a:pt x="25" y="4"/>
                  </a:cubicBezTo>
                  <a:cubicBezTo>
                    <a:pt x="19" y="7"/>
                    <a:pt x="15" y="11"/>
                    <a:pt x="11" y="16"/>
                  </a:cubicBezTo>
                  <a:cubicBezTo>
                    <a:pt x="7" y="20"/>
                    <a:pt x="4" y="23"/>
                    <a:pt x="2" y="28"/>
                  </a:cubicBezTo>
                  <a:cubicBezTo>
                    <a:pt x="0" y="33"/>
                    <a:pt x="0" y="38"/>
                    <a:pt x="3" y="42"/>
                  </a:cubicBezTo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1" name="Freeform 169">
              <a:extLst>
                <a:ext uri="{FF2B5EF4-FFF2-40B4-BE49-F238E27FC236}">
                  <a16:creationId xmlns:a16="http://schemas.microsoft.com/office/drawing/2014/main" id="{565C13D1-FB07-444F-A727-B258E94F0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45" y="109538"/>
              <a:ext cx="77788" cy="112713"/>
            </a:xfrm>
            <a:custGeom>
              <a:avLst/>
              <a:gdLst>
                <a:gd name="T0" fmla="*/ 24 w 24"/>
                <a:gd name="T1" fmla="*/ 30 h 35"/>
                <a:gd name="T2" fmla="*/ 14 w 24"/>
                <a:gd name="T3" fmla="*/ 7 h 35"/>
                <a:gd name="T4" fmla="*/ 8 w 24"/>
                <a:gd name="T5" fmla="*/ 2 h 35"/>
                <a:gd name="T6" fmla="*/ 0 w 24"/>
                <a:gd name="T7" fmla="*/ 1 h 35"/>
                <a:gd name="T8" fmla="*/ 16 w 24"/>
                <a:gd name="T9" fmla="*/ 30 h 35"/>
                <a:gd name="T10" fmla="*/ 16 w 24"/>
                <a:gd name="T11" fmla="*/ 35 h 35"/>
                <a:gd name="T12" fmla="*/ 20 w 24"/>
                <a:gd name="T13" fmla="*/ 35 h 35"/>
                <a:gd name="T14" fmla="*/ 23 w 24"/>
                <a:gd name="T15" fmla="*/ 33 h 35"/>
                <a:gd name="T16" fmla="*/ 24 w 24"/>
                <a:gd name="T17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5">
                  <a:moveTo>
                    <a:pt x="24" y="30"/>
                  </a:moveTo>
                  <a:cubicBezTo>
                    <a:pt x="23" y="21"/>
                    <a:pt x="19" y="13"/>
                    <a:pt x="14" y="7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6" y="1"/>
                    <a:pt x="3" y="0"/>
                    <a:pt x="0" y="1"/>
                  </a:cubicBezTo>
                  <a:cubicBezTo>
                    <a:pt x="10" y="7"/>
                    <a:pt x="16" y="18"/>
                    <a:pt x="16" y="30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2" y="35"/>
                    <a:pt x="23" y="35"/>
                    <a:pt x="23" y="33"/>
                  </a:cubicBezTo>
                  <a:cubicBezTo>
                    <a:pt x="24" y="32"/>
                    <a:pt x="24" y="31"/>
                    <a:pt x="24" y="3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2" name="Oval 170">
              <a:extLst>
                <a:ext uri="{FF2B5EF4-FFF2-40B4-BE49-F238E27FC236}">
                  <a16:creationId xmlns:a16="http://schemas.microsoft.com/office/drawing/2014/main" id="{290BF1BC-2528-4C54-8FCE-40C543B6E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820" y="206375"/>
              <a:ext cx="55563" cy="587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3" name="Oval 171">
              <a:extLst>
                <a:ext uri="{FF2B5EF4-FFF2-40B4-BE49-F238E27FC236}">
                  <a16:creationId xmlns:a16="http://schemas.microsoft.com/office/drawing/2014/main" id="{17BC44B2-0349-4F52-B964-EB324E064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832" y="206375"/>
              <a:ext cx="58738" cy="58738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4" name="Oval 172">
              <a:extLst>
                <a:ext uri="{FF2B5EF4-FFF2-40B4-BE49-F238E27FC236}">
                  <a16:creationId xmlns:a16="http://schemas.microsoft.com/office/drawing/2014/main" id="{76C531AA-345D-4D43-91EC-DC2BD5D16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532" y="219075"/>
              <a:ext cx="31750" cy="33338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5" name="Oval 173">
              <a:extLst>
                <a:ext uri="{FF2B5EF4-FFF2-40B4-BE49-F238E27FC236}">
                  <a16:creationId xmlns:a16="http://schemas.microsoft.com/office/drawing/2014/main" id="{1600B2CC-2CFB-4018-8F2A-DF20A1D43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345" y="219075"/>
              <a:ext cx="36513" cy="33338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6" name="Freeform 174">
              <a:extLst>
                <a:ext uri="{FF2B5EF4-FFF2-40B4-BE49-F238E27FC236}">
                  <a16:creationId xmlns:a16="http://schemas.microsoft.com/office/drawing/2014/main" id="{ECA1175E-5EFD-437A-914E-CF6D9A146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307" y="296863"/>
              <a:ext cx="101600" cy="168275"/>
            </a:xfrm>
            <a:custGeom>
              <a:avLst/>
              <a:gdLst>
                <a:gd name="T0" fmla="*/ 2 w 31"/>
                <a:gd name="T1" fmla="*/ 0 h 52"/>
                <a:gd name="T2" fmla="*/ 0 w 31"/>
                <a:gd name="T3" fmla="*/ 36 h 52"/>
                <a:gd name="T4" fmla="*/ 16 w 31"/>
                <a:gd name="T5" fmla="*/ 52 h 52"/>
                <a:gd name="T6" fmla="*/ 16 w 31"/>
                <a:gd name="T7" fmla="*/ 52 h 52"/>
                <a:gd name="T8" fmla="*/ 16 w 31"/>
                <a:gd name="T9" fmla="*/ 52 h 52"/>
                <a:gd name="T10" fmla="*/ 31 w 31"/>
                <a:gd name="T11" fmla="*/ 36 h 52"/>
                <a:gd name="T12" fmla="*/ 29 w 31"/>
                <a:gd name="T13" fmla="*/ 0 h 52"/>
                <a:gd name="T14" fmla="*/ 2 w 31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52">
                  <a:moveTo>
                    <a:pt x="2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45"/>
                    <a:pt x="7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24" y="52"/>
                    <a:pt x="31" y="45"/>
                    <a:pt x="31" y="3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7" name="Freeform 175">
              <a:extLst>
                <a:ext uri="{FF2B5EF4-FFF2-40B4-BE49-F238E27FC236}">
                  <a16:creationId xmlns:a16="http://schemas.microsoft.com/office/drawing/2014/main" id="{00D722F0-2306-4AB5-80F9-36AB0643F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482" y="296863"/>
              <a:ext cx="98425" cy="112713"/>
            </a:xfrm>
            <a:custGeom>
              <a:avLst/>
              <a:gdLst>
                <a:gd name="T0" fmla="*/ 0 w 30"/>
                <a:gd name="T1" fmla="*/ 32 h 35"/>
                <a:gd name="T2" fmla="*/ 14 w 30"/>
                <a:gd name="T3" fmla="*/ 35 h 35"/>
                <a:gd name="T4" fmla="*/ 30 w 30"/>
                <a:gd name="T5" fmla="*/ 32 h 35"/>
                <a:gd name="T6" fmla="*/ 28 w 30"/>
                <a:gd name="T7" fmla="*/ 0 h 35"/>
                <a:gd name="T8" fmla="*/ 1 w 30"/>
                <a:gd name="T9" fmla="*/ 0 h 35"/>
                <a:gd name="T10" fmla="*/ 0 w 30"/>
                <a:gd name="T11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5">
                  <a:moveTo>
                    <a:pt x="0" y="32"/>
                  </a:moveTo>
                  <a:cubicBezTo>
                    <a:pt x="4" y="34"/>
                    <a:pt x="9" y="35"/>
                    <a:pt x="14" y="35"/>
                  </a:cubicBezTo>
                  <a:cubicBezTo>
                    <a:pt x="19" y="35"/>
                    <a:pt x="25" y="34"/>
                    <a:pt x="30" y="3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08" name="Freeform 176">
              <a:extLst>
                <a:ext uri="{FF2B5EF4-FFF2-40B4-BE49-F238E27FC236}">
                  <a16:creationId xmlns:a16="http://schemas.microsoft.com/office/drawing/2014/main" id="{0B6BB7A3-30F0-4802-B485-CE28AA758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07" y="112713"/>
              <a:ext cx="228600" cy="277813"/>
            </a:xfrm>
            <a:custGeom>
              <a:avLst/>
              <a:gdLst>
                <a:gd name="T0" fmla="*/ 71 w 71"/>
                <a:gd name="T1" fmla="*/ 50 h 86"/>
                <a:gd name="T2" fmla="*/ 35 w 71"/>
                <a:gd name="T3" fmla="*/ 85 h 86"/>
                <a:gd name="T4" fmla="*/ 0 w 71"/>
                <a:gd name="T5" fmla="*/ 49 h 86"/>
                <a:gd name="T6" fmla="*/ 0 w 71"/>
                <a:gd name="T7" fmla="*/ 35 h 86"/>
                <a:gd name="T8" fmla="*/ 36 w 71"/>
                <a:gd name="T9" fmla="*/ 0 h 86"/>
                <a:gd name="T10" fmla="*/ 36 w 71"/>
                <a:gd name="T11" fmla="*/ 0 h 86"/>
                <a:gd name="T12" fmla="*/ 71 w 71"/>
                <a:gd name="T13" fmla="*/ 35 h 86"/>
                <a:gd name="T14" fmla="*/ 71 w 71"/>
                <a:gd name="T15" fmla="*/ 5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86">
                  <a:moveTo>
                    <a:pt x="71" y="50"/>
                  </a:moveTo>
                  <a:cubicBezTo>
                    <a:pt x="71" y="70"/>
                    <a:pt x="54" y="86"/>
                    <a:pt x="35" y="85"/>
                  </a:cubicBezTo>
                  <a:cubicBezTo>
                    <a:pt x="15" y="85"/>
                    <a:pt x="0" y="68"/>
                    <a:pt x="0" y="49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5" y="0"/>
                    <a:pt x="71" y="15"/>
                    <a:pt x="71" y="35"/>
                  </a:cubicBezTo>
                  <a:lnTo>
                    <a:pt x="71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1" name="Freeform 177">
              <a:extLst>
                <a:ext uri="{FF2B5EF4-FFF2-40B4-BE49-F238E27FC236}">
                  <a16:creationId xmlns:a16="http://schemas.microsoft.com/office/drawing/2014/main" id="{77499188-9F41-4777-99EF-604B82E66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2" y="141288"/>
              <a:ext cx="206375" cy="249238"/>
            </a:xfrm>
            <a:custGeom>
              <a:avLst/>
              <a:gdLst>
                <a:gd name="T0" fmla="*/ 52 w 64"/>
                <a:gd name="T1" fmla="*/ 0 h 77"/>
                <a:gd name="T2" fmla="*/ 59 w 64"/>
                <a:gd name="T3" fmla="*/ 20 h 77"/>
                <a:gd name="T4" fmla="*/ 59 w 64"/>
                <a:gd name="T5" fmla="*/ 35 h 77"/>
                <a:gd name="T6" fmla="*/ 22 w 64"/>
                <a:gd name="T7" fmla="*/ 70 h 77"/>
                <a:gd name="T8" fmla="*/ 0 w 64"/>
                <a:gd name="T9" fmla="*/ 61 h 77"/>
                <a:gd name="T10" fmla="*/ 28 w 64"/>
                <a:gd name="T11" fmla="*/ 76 h 77"/>
                <a:gd name="T12" fmla="*/ 64 w 64"/>
                <a:gd name="T13" fmla="*/ 41 h 77"/>
                <a:gd name="T14" fmla="*/ 64 w 64"/>
                <a:gd name="T15" fmla="*/ 26 h 77"/>
                <a:gd name="T16" fmla="*/ 52 w 64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7">
                  <a:moveTo>
                    <a:pt x="52" y="0"/>
                  </a:moveTo>
                  <a:cubicBezTo>
                    <a:pt x="56" y="6"/>
                    <a:pt x="59" y="12"/>
                    <a:pt x="59" y="20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55"/>
                    <a:pt x="42" y="71"/>
                    <a:pt x="22" y="70"/>
                  </a:cubicBezTo>
                  <a:cubicBezTo>
                    <a:pt x="14" y="70"/>
                    <a:pt x="6" y="67"/>
                    <a:pt x="0" y="61"/>
                  </a:cubicBezTo>
                  <a:cubicBezTo>
                    <a:pt x="6" y="70"/>
                    <a:pt x="16" y="76"/>
                    <a:pt x="28" y="76"/>
                  </a:cubicBezTo>
                  <a:cubicBezTo>
                    <a:pt x="47" y="77"/>
                    <a:pt x="64" y="61"/>
                    <a:pt x="64" y="41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16"/>
                    <a:pt x="59" y="6"/>
                    <a:pt x="52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8" name="Oval 178">
              <a:extLst>
                <a:ext uri="{FF2B5EF4-FFF2-40B4-BE49-F238E27FC236}">
                  <a16:creationId xmlns:a16="http://schemas.microsoft.com/office/drawing/2014/main" id="{D4D0FFAC-103F-4230-9B7E-7FB2A0C31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607" y="228600"/>
              <a:ext cx="19050" cy="20638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19" name="Oval 179">
              <a:extLst>
                <a:ext uri="{FF2B5EF4-FFF2-40B4-BE49-F238E27FC236}">
                  <a16:creationId xmlns:a16="http://schemas.microsoft.com/office/drawing/2014/main" id="{64D8C870-E155-42D1-95D8-7CA21C333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70" y="228600"/>
              <a:ext cx="23813" cy="20638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0" name="Freeform 180">
              <a:extLst>
                <a:ext uri="{FF2B5EF4-FFF2-40B4-BE49-F238E27FC236}">
                  <a16:creationId xmlns:a16="http://schemas.microsoft.com/office/drawing/2014/main" id="{E1AFF627-D344-4473-9FB7-B1C7B9078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645" y="333375"/>
              <a:ext cx="34925" cy="19050"/>
            </a:xfrm>
            <a:custGeom>
              <a:avLst/>
              <a:gdLst>
                <a:gd name="T0" fmla="*/ 2 w 11"/>
                <a:gd name="T1" fmla="*/ 0 h 6"/>
                <a:gd name="T2" fmla="*/ 0 w 11"/>
                <a:gd name="T3" fmla="*/ 2 h 6"/>
                <a:gd name="T4" fmla="*/ 6 w 11"/>
                <a:gd name="T5" fmla="*/ 6 h 6"/>
                <a:gd name="T6" fmla="*/ 11 w 11"/>
                <a:gd name="T7" fmla="*/ 2 h 6"/>
                <a:gd name="T8" fmla="*/ 10 w 11"/>
                <a:gd name="T9" fmla="*/ 0 h 6"/>
                <a:gd name="T10" fmla="*/ 2 w 11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1" y="4"/>
                    <a:pt x="3" y="6"/>
                    <a:pt x="6" y="6"/>
                  </a:cubicBezTo>
                  <a:cubicBezTo>
                    <a:pt x="8" y="6"/>
                    <a:pt x="10" y="4"/>
                    <a:pt x="11" y="2"/>
                  </a:cubicBezTo>
                  <a:cubicBezTo>
                    <a:pt x="11" y="1"/>
                    <a:pt x="11" y="0"/>
                    <a:pt x="1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1" name="Freeform 181">
              <a:extLst>
                <a:ext uri="{FF2B5EF4-FFF2-40B4-BE49-F238E27FC236}">
                  <a16:creationId xmlns:a16="http://schemas.microsoft.com/office/drawing/2014/main" id="{072CFAEF-3576-4774-893E-44D77CD58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807" y="110332"/>
              <a:ext cx="228600" cy="112713"/>
            </a:xfrm>
            <a:custGeom>
              <a:avLst/>
              <a:gdLst>
                <a:gd name="T0" fmla="*/ 36 w 71"/>
                <a:gd name="T1" fmla="*/ 0 h 35"/>
                <a:gd name="T2" fmla="*/ 36 w 71"/>
                <a:gd name="T3" fmla="*/ 0 h 35"/>
                <a:gd name="T4" fmla="*/ 0 w 71"/>
                <a:gd name="T5" fmla="*/ 29 h 35"/>
                <a:gd name="T6" fmla="*/ 2 w 71"/>
                <a:gd name="T7" fmla="*/ 32 h 35"/>
                <a:gd name="T8" fmla="*/ 11 w 71"/>
                <a:gd name="T9" fmla="*/ 32 h 35"/>
                <a:gd name="T10" fmla="*/ 17 w 71"/>
                <a:gd name="T11" fmla="*/ 26 h 35"/>
                <a:gd name="T12" fmla="*/ 28 w 71"/>
                <a:gd name="T13" fmla="*/ 24 h 35"/>
                <a:gd name="T14" fmla="*/ 39 w 71"/>
                <a:gd name="T15" fmla="*/ 25 h 35"/>
                <a:gd name="T16" fmla="*/ 48 w 71"/>
                <a:gd name="T17" fmla="*/ 18 h 35"/>
                <a:gd name="T18" fmla="*/ 51 w 71"/>
                <a:gd name="T19" fmla="*/ 26 h 35"/>
                <a:gd name="T20" fmla="*/ 58 w 71"/>
                <a:gd name="T21" fmla="*/ 31 h 35"/>
                <a:gd name="T22" fmla="*/ 66 w 71"/>
                <a:gd name="T23" fmla="*/ 35 h 35"/>
                <a:gd name="T24" fmla="*/ 71 w 71"/>
                <a:gd name="T25" fmla="*/ 34 h 35"/>
                <a:gd name="T26" fmla="*/ 36 w 71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35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7" y="0"/>
                    <a:pt x="2" y="11"/>
                    <a:pt x="0" y="29"/>
                  </a:cubicBezTo>
                  <a:cubicBezTo>
                    <a:pt x="1" y="29"/>
                    <a:pt x="0" y="32"/>
                    <a:pt x="2" y="32"/>
                  </a:cubicBezTo>
                  <a:cubicBezTo>
                    <a:pt x="4" y="34"/>
                    <a:pt x="8" y="34"/>
                    <a:pt x="11" y="32"/>
                  </a:cubicBezTo>
                  <a:cubicBezTo>
                    <a:pt x="13" y="31"/>
                    <a:pt x="15" y="28"/>
                    <a:pt x="17" y="26"/>
                  </a:cubicBezTo>
                  <a:cubicBezTo>
                    <a:pt x="20" y="24"/>
                    <a:pt x="24" y="24"/>
                    <a:pt x="28" y="24"/>
                  </a:cubicBezTo>
                  <a:cubicBezTo>
                    <a:pt x="32" y="24"/>
                    <a:pt x="36" y="25"/>
                    <a:pt x="39" y="25"/>
                  </a:cubicBezTo>
                  <a:cubicBezTo>
                    <a:pt x="43" y="24"/>
                    <a:pt x="47" y="22"/>
                    <a:pt x="48" y="18"/>
                  </a:cubicBezTo>
                  <a:cubicBezTo>
                    <a:pt x="48" y="21"/>
                    <a:pt x="49" y="24"/>
                    <a:pt x="51" y="26"/>
                  </a:cubicBezTo>
                  <a:cubicBezTo>
                    <a:pt x="53" y="28"/>
                    <a:pt x="56" y="30"/>
                    <a:pt x="58" y="31"/>
                  </a:cubicBezTo>
                  <a:cubicBezTo>
                    <a:pt x="61" y="33"/>
                    <a:pt x="63" y="34"/>
                    <a:pt x="66" y="35"/>
                  </a:cubicBezTo>
                  <a:cubicBezTo>
                    <a:pt x="67" y="35"/>
                    <a:pt x="69" y="35"/>
                    <a:pt x="71" y="34"/>
                  </a:cubicBezTo>
                  <a:cubicBezTo>
                    <a:pt x="70" y="15"/>
                    <a:pt x="55" y="0"/>
                    <a:pt x="36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2" name="Freeform 182">
              <a:extLst>
                <a:ext uri="{FF2B5EF4-FFF2-40B4-BE49-F238E27FC236}">
                  <a16:creationId xmlns:a16="http://schemas.microsoft.com/office/drawing/2014/main" id="{11DB7878-3D17-4246-A10D-4FEAA0E69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345" y="277813"/>
              <a:ext cx="12700" cy="15875"/>
            </a:xfrm>
            <a:custGeom>
              <a:avLst/>
              <a:gdLst>
                <a:gd name="T0" fmla="*/ 2 w 4"/>
                <a:gd name="T1" fmla="*/ 5 h 5"/>
                <a:gd name="T2" fmla="*/ 1 w 4"/>
                <a:gd name="T3" fmla="*/ 5 h 5"/>
                <a:gd name="T4" fmla="*/ 0 w 4"/>
                <a:gd name="T5" fmla="*/ 4 h 5"/>
                <a:gd name="T6" fmla="*/ 0 w 4"/>
                <a:gd name="T7" fmla="*/ 3 h 5"/>
                <a:gd name="T8" fmla="*/ 0 w 4"/>
                <a:gd name="T9" fmla="*/ 3 h 5"/>
                <a:gd name="T10" fmla="*/ 1 w 4"/>
                <a:gd name="T11" fmla="*/ 4 h 5"/>
                <a:gd name="T12" fmla="*/ 2 w 4"/>
                <a:gd name="T13" fmla="*/ 4 h 5"/>
                <a:gd name="T14" fmla="*/ 3 w 4"/>
                <a:gd name="T15" fmla="*/ 2 h 5"/>
                <a:gd name="T16" fmla="*/ 1 w 4"/>
                <a:gd name="T17" fmla="*/ 1 h 5"/>
                <a:gd name="T18" fmla="*/ 0 w 4"/>
                <a:gd name="T19" fmla="*/ 0 h 5"/>
                <a:gd name="T20" fmla="*/ 1 w 4"/>
                <a:gd name="T21" fmla="*/ 0 h 5"/>
                <a:gd name="T22" fmla="*/ 4 w 4"/>
                <a:gd name="T23" fmla="*/ 1 h 5"/>
                <a:gd name="T24" fmla="*/ 3 w 4"/>
                <a:gd name="T25" fmla="*/ 5 h 5"/>
                <a:gd name="T26" fmla="*/ 2 w 4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2"/>
                    <a:pt x="3" y="2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3" name="Oval 183">
              <a:extLst>
                <a:ext uri="{FF2B5EF4-FFF2-40B4-BE49-F238E27FC236}">
                  <a16:creationId xmlns:a16="http://schemas.microsoft.com/office/drawing/2014/main" id="{031951EF-1B68-4E88-BB3C-6186D79AB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795" y="284163"/>
              <a:ext cx="36513" cy="222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4" name="Oval 184">
              <a:extLst>
                <a:ext uri="{FF2B5EF4-FFF2-40B4-BE49-F238E27FC236}">
                  <a16:creationId xmlns:a16="http://schemas.microsoft.com/office/drawing/2014/main" id="{8943332C-4C79-4A93-AE66-B0B5087C9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082" y="284163"/>
              <a:ext cx="33338" cy="222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25" name="Freeform 185">
              <a:extLst>
                <a:ext uri="{FF2B5EF4-FFF2-40B4-BE49-F238E27FC236}">
                  <a16:creationId xmlns:a16="http://schemas.microsoft.com/office/drawing/2014/main" id="{D2710A5C-F11C-4C3B-A800-A6F22B73B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07" y="141288"/>
              <a:ext cx="38100" cy="84138"/>
            </a:xfrm>
            <a:custGeom>
              <a:avLst/>
              <a:gdLst>
                <a:gd name="T0" fmla="*/ 12 w 12"/>
                <a:gd name="T1" fmla="*/ 25 h 26"/>
                <a:gd name="T2" fmla="*/ 9 w 12"/>
                <a:gd name="T3" fmla="*/ 12 h 26"/>
                <a:gd name="T4" fmla="*/ 9 w 12"/>
                <a:gd name="T5" fmla="*/ 12 h 26"/>
                <a:gd name="T6" fmla="*/ 8 w 12"/>
                <a:gd name="T7" fmla="*/ 10 h 26"/>
                <a:gd name="T8" fmla="*/ 8 w 12"/>
                <a:gd name="T9" fmla="*/ 10 h 26"/>
                <a:gd name="T10" fmla="*/ 7 w 12"/>
                <a:gd name="T11" fmla="*/ 9 h 26"/>
                <a:gd name="T12" fmla="*/ 7 w 12"/>
                <a:gd name="T13" fmla="*/ 9 h 26"/>
                <a:gd name="T14" fmla="*/ 7 w 12"/>
                <a:gd name="T15" fmla="*/ 8 h 26"/>
                <a:gd name="T16" fmla="*/ 6 w 12"/>
                <a:gd name="T17" fmla="*/ 7 h 26"/>
                <a:gd name="T18" fmla="*/ 6 w 12"/>
                <a:gd name="T19" fmla="*/ 6 h 26"/>
                <a:gd name="T20" fmla="*/ 5 w 12"/>
                <a:gd name="T21" fmla="*/ 6 h 26"/>
                <a:gd name="T22" fmla="*/ 5 w 12"/>
                <a:gd name="T23" fmla="*/ 5 h 26"/>
                <a:gd name="T24" fmla="*/ 4 w 12"/>
                <a:gd name="T25" fmla="*/ 4 h 26"/>
                <a:gd name="T26" fmla="*/ 4 w 12"/>
                <a:gd name="T27" fmla="*/ 3 h 26"/>
                <a:gd name="T28" fmla="*/ 3 w 12"/>
                <a:gd name="T29" fmla="*/ 3 h 26"/>
                <a:gd name="T30" fmla="*/ 3 w 12"/>
                <a:gd name="T31" fmla="*/ 2 h 26"/>
                <a:gd name="T32" fmla="*/ 2 w 12"/>
                <a:gd name="T33" fmla="*/ 2 h 26"/>
                <a:gd name="T34" fmla="*/ 1 w 12"/>
                <a:gd name="T35" fmla="*/ 1 h 26"/>
                <a:gd name="T36" fmla="*/ 1 w 12"/>
                <a:gd name="T37" fmla="*/ 0 h 26"/>
                <a:gd name="T38" fmla="*/ 0 w 12"/>
                <a:gd name="T39" fmla="*/ 0 h 26"/>
                <a:gd name="T40" fmla="*/ 7 w 12"/>
                <a:gd name="T41" fmla="*/ 20 h 26"/>
                <a:gd name="T42" fmla="*/ 7 w 12"/>
                <a:gd name="T43" fmla="*/ 26 h 26"/>
                <a:gd name="T44" fmla="*/ 7 w 12"/>
                <a:gd name="T45" fmla="*/ 26 h 26"/>
                <a:gd name="T46" fmla="*/ 12 w 12"/>
                <a:gd name="T47" fmla="*/ 25 h 26"/>
                <a:gd name="T48" fmla="*/ 12 w 12"/>
                <a:gd name="T4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26">
                  <a:moveTo>
                    <a:pt x="12" y="25"/>
                  </a:moveTo>
                  <a:cubicBezTo>
                    <a:pt x="12" y="20"/>
                    <a:pt x="11" y="16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4" y="4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4" y="6"/>
                    <a:pt x="7" y="12"/>
                    <a:pt x="7" y="20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4247" name="Group 4246">
            <a:extLst>
              <a:ext uri="{FF2B5EF4-FFF2-40B4-BE49-F238E27FC236}">
                <a16:creationId xmlns:a16="http://schemas.microsoft.com/office/drawing/2014/main" id="{ED7617BD-82A0-4AA6-9CD7-5838386200D1}"/>
              </a:ext>
            </a:extLst>
          </p:cNvPr>
          <p:cNvGrpSpPr/>
          <p:nvPr/>
        </p:nvGrpSpPr>
        <p:grpSpPr>
          <a:xfrm>
            <a:off x="8609534" y="2416163"/>
            <a:ext cx="2019300" cy="2019300"/>
            <a:chOff x="0" y="-3175"/>
            <a:chExt cx="542925" cy="542925"/>
          </a:xfrm>
        </p:grpSpPr>
        <p:sp>
          <p:nvSpPr>
            <p:cNvPr id="4230" name="Oval 189">
              <a:extLst>
                <a:ext uri="{FF2B5EF4-FFF2-40B4-BE49-F238E27FC236}">
                  <a16:creationId xmlns:a16="http://schemas.microsoft.com/office/drawing/2014/main" id="{5C0C7707-B616-482D-9B96-83925F68E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3175"/>
              <a:ext cx="542925" cy="54292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31" name="Freeform 190">
              <a:extLst>
                <a:ext uri="{FF2B5EF4-FFF2-40B4-BE49-F238E27FC236}">
                  <a16:creationId xmlns:a16="http://schemas.microsoft.com/office/drawing/2014/main" id="{495DEB9A-8677-4504-A607-08E63FEC9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875" y="100013"/>
              <a:ext cx="261938" cy="330200"/>
            </a:xfrm>
            <a:custGeom>
              <a:avLst/>
              <a:gdLst>
                <a:gd name="T0" fmla="*/ 68 w 81"/>
                <a:gd name="T1" fmla="*/ 30 h 102"/>
                <a:gd name="T2" fmla="*/ 65 w 81"/>
                <a:gd name="T3" fmla="*/ 30 h 102"/>
                <a:gd name="T4" fmla="*/ 65 w 81"/>
                <a:gd name="T5" fmla="*/ 10 h 102"/>
                <a:gd name="T6" fmla="*/ 54 w 81"/>
                <a:gd name="T7" fmla="*/ 0 h 102"/>
                <a:gd name="T8" fmla="*/ 26 w 81"/>
                <a:gd name="T9" fmla="*/ 0 h 102"/>
                <a:gd name="T10" fmla="*/ 16 w 81"/>
                <a:gd name="T11" fmla="*/ 10 h 102"/>
                <a:gd name="T12" fmla="*/ 16 w 81"/>
                <a:gd name="T13" fmla="*/ 30 h 102"/>
                <a:gd name="T14" fmla="*/ 13 w 81"/>
                <a:gd name="T15" fmla="*/ 30 h 102"/>
                <a:gd name="T16" fmla="*/ 0 w 81"/>
                <a:gd name="T17" fmla="*/ 43 h 102"/>
                <a:gd name="T18" fmla="*/ 0 w 81"/>
                <a:gd name="T19" fmla="*/ 89 h 102"/>
                <a:gd name="T20" fmla="*/ 13 w 81"/>
                <a:gd name="T21" fmla="*/ 102 h 102"/>
                <a:gd name="T22" fmla="*/ 68 w 81"/>
                <a:gd name="T23" fmla="*/ 102 h 102"/>
                <a:gd name="T24" fmla="*/ 81 w 81"/>
                <a:gd name="T25" fmla="*/ 89 h 102"/>
                <a:gd name="T26" fmla="*/ 81 w 81"/>
                <a:gd name="T27" fmla="*/ 43 h 102"/>
                <a:gd name="T28" fmla="*/ 68 w 81"/>
                <a:gd name="T29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102">
                  <a:moveTo>
                    <a:pt x="68" y="30"/>
                  </a:moveTo>
                  <a:cubicBezTo>
                    <a:pt x="65" y="30"/>
                    <a:pt x="65" y="30"/>
                    <a:pt x="65" y="3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4"/>
                    <a:pt x="60" y="0"/>
                    <a:pt x="5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1" y="0"/>
                    <a:pt x="16" y="4"/>
                    <a:pt x="16" y="1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6" y="30"/>
                    <a:pt x="0" y="36"/>
                    <a:pt x="0" y="43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6"/>
                    <a:pt x="6" y="102"/>
                    <a:pt x="13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75" y="102"/>
                    <a:pt x="81" y="96"/>
                    <a:pt x="81" y="89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36"/>
                    <a:pt x="75" y="30"/>
                    <a:pt x="6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2" name="Freeform 191">
              <a:extLst>
                <a:ext uri="{FF2B5EF4-FFF2-40B4-BE49-F238E27FC236}">
                  <a16:creationId xmlns:a16="http://schemas.microsoft.com/office/drawing/2014/main" id="{1E36BC0A-7821-4051-A168-CB349DD96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8" y="100013"/>
              <a:ext cx="142875" cy="330200"/>
            </a:xfrm>
            <a:custGeom>
              <a:avLst/>
              <a:gdLst>
                <a:gd name="T0" fmla="*/ 31 w 44"/>
                <a:gd name="T1" fmla="*/ 30 h 102"/>
                <a:gd name="T2" fmla="*/ 28 w 44"/>
                <a:gd name="T3" fmla="*/ 30 h 102"/>
                <a:gd name="T4" fmla="*/ 28 w 44"/>
                <a:gd name="T5" fmla="*/ 10 h 102"/>
                <a:gd name="T6" fmla="*/ 17 w 44"/>
                <a:gd name="T7" fmla="*/ 0 h 102"/>
                <a:gd name="T8" fmla="*/ 7 w 44"/>
                <a:gd name="T9" fmla="*/ 0 h 102"/>
                <a:gd name="T10" fmla="*/ 22 w 44"/>
                <a:gd name="T11" fmla="*/ 59 h 102"/>
                <a:gd name="T12" fmla="*/ 0 w 44"/>
                <a:gd name="T13" fmla="*/ 102 h 102"/>
                <a:gd name="T14" fmla="*/ 31 w 44"/>
                <a:gd name="T15" fmla="*/ 102 h 102"/>
                <a:gd name="T16" fmla="*/ 44 w 44"/>
                <a:gd name="T17" fmla="*/ 89 h 102"/>
                <a:gd name="T18" fmla="*/ 44 w 44"/>
                <a:gd name="T19" fmla="*/ 43 h 102"/>
                <a:gd name="T20" fmla="*/ 31 w 44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102">
                  <a:moveTo>
                    <a:pt x="31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4"/>
                    <a:pt x="23" y="0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0" y="16"/>
                    <a:pt x="25" y="38"/>
                    <a:pt x="22" y="59"/>
                  </a:cubicBezTo>
                  <a:cubicBezTo>
                    <a:pt x="20" y="75"/>
                    <a:pt x="11" y="90"/>
                    <a:pt x="0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8" y="102"/>
                    <a:pt x="44" y="96"/>
                    <a:pt x="44" y="89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36"/>
                    <a:pt x="38" y="30"/>
                    <a:pt x="31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3" name="Freeform 192">
              <a:extLst>
                <a:ext uri="{FF2B5EF4-FFF2-40B4-BE49-F238E27FC236}">
                  <a16:creationId xmlns:a16="http://schemas.microsoft.com/office/drawing/2014/main" id="{8C3FBD9B-AD3F-4326-983A-F712DBB3C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675" y="100013"/>
              <a:ext cx="158750" cy="55563"/>
            </a:xfrm>
            <a:custGeom>
              <a:avLst/>
              <a:gdLst>
                <a:gd name="T0" fmla="*/ 0 w 49"/>
                <a:gd name="T1" fmla="*/ 17 h 17"/>
                <a:gd name="T2" fmla="*/ 0 w 49"/>
                <a:gd name="T3" fmla="*/ 10 h 17"/>
                <a:gd name="T4" fmla="*/ 10 w 49"/>
                <a:gd name="T5" fmla="*/ 0 h 17"/>
                <a:gd name="T6" fmla="*/ 38 w 49"/>
                <a:gd name="T7" fmla="*/ 0 h 17"/>
                <a:gd name="T8" fmla="*/ 49 w 49"/>
                <a:gd name="T9" fmla="*/ 10 h 17"/>
                <a:gd name="T10" fmla="*/ 49 w 49"/>
                <a:gd name="T11" fmla="*/ 17 h 17"/>
                <a:gd name="T12" fmla="*/ 0 w 49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7">
                  <a:moveTo>
                    <a:pt x="0" y="17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9" y="4"/>
                    <a:pt x="49" y="10"/>
                  </a:cubicBezTo>
                  <a:cubicBezTo>
                    <a:pt x="49" y="17"/>
                    <a:pt x="49" y="17"/>
                    <a:pt x="49" y="17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4" name="Freeform 193">
              <a:extLst>
                <a:ext uri="{FF2B5EF4-FFF2-40B4-BE49-F238E27FC236}">
                  <a16:creationId xmlns:a16="http://schemas.microsoft.com/office/drawing/2014/main" id="{AB2596FE-A20E-467F-A1DE-56E583368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500" y="239713"/>
              <a:ext cx="165100" cy="147638"/>
            </a:xfrm>
            <a:custGeom>
              <a:avLst/>
              <a:gdLst>
                <a:gd name="T0" fmla="*/ 43 w 51"/>
                <a:gd name="T1" fmla="*/ 46 h 46"/>
                <a:gd name="T2" fmla="*/ 8 w 51"/>
                <a:gd name="T3" fmla="*/ 46 h 46"/>
                <a:gd name="T4" fmla="*/ 0 w 51"/>
                <a:gd name="T5" fmla="*/ 37 h 46"/>
                <a:gd name="T6" fmla="*/ 0 w 51"/>
                <a:gd name="T7" fmla="*/ 8 h 46"/>
                <a:gd name="T8" fmla="*/ 8 w 51"/>
                <a:gd name="T9" fmla="*/ 0 h 46"/>
                <a:gd name="T10" fmla="*/ 43 w 51"/>
                <a:gd name="T11" fmla="*/ 0 h 46"/>
                <a:gd name="T12" fmla="*/ 51 w 51"/>
                <a:gd name="T13" fmla="*/ 8 h 46"/>
                <a:gd name="T14" fmla="*/ 51 w 51"/>
                <a:gd name="T15" fmla="*/ 37 h 46"/>
                <a:gd name="T16" fmla="*/ 43 w 51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46">
                  <a:moveTo>
                    <a:pt x="43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3" y="46"/>
                    <a:pt x="0" y="42"/>
                    <a:pt x="0" y="3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7" y="0"/>
                    <a:pt x="51" y="4"/>
                    <a:pt x="51" y="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1" y="42"/>
                    <a:pt x="47" y="46"/>
                    <a:pt x="43" y="46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5" name="Freeform 194">
              <a:extLst>
                <a:ext uri="{FF2B5EF4-FFF2-40B4-BE49-F238E27FC236}">
                  <a16:creationId xmlns:a16="http://schemas.microsoft.com/office/drawing/2014/main" id="{3D500651-7734-48BD-AF2D-49A5D5129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625" y="225425"/>
              <a:ext cx="196850" cy="174625"/>
            </a:xfrm>
            <a:custGeom>
              <a:avLst/>
              <a:gdLst>
                <a:gd name="T0" fmla="*/ 50 w 61"/>
                <a:gd name="T1" fmla="*/ 54 h 54"/>
                <a:gd name="T2" fmla="*/ 10 w 61"/>
                <a:gd name="T3" fmla="*/ 54 h 54"/>
                <a:gd name="T4" fmla="*/ 0 w 61"/>
                <a:gd name="T5" fmla="*/ 43 h 54"/>
                <a:gd name="T6" fmla="*/ 0 w 61"/>
                <a:gd name="T7" fmla="*/ 10 h 54"/>
                <a:gd name="T8" fmla="*/ 10 w 61"/>
                <a:gd name="T9" fmla="*/ 0 h 54"/>
                <a:gd name="T10" fmla="*/ 50 w 61"/>
                <a:gd name="T11" fmla="*/ 0 h 54"/>
                <a:gd name="T12" fmla="*/ 61 w 61"/>
                <a:gd name="T13" fmla="*/ 10 h 54"/>
                <a:gd name="T14" fmla="*/ 61 w 61"/>
                <a:gd name="T15" fmla="*/ 43 h 54"/>
                <a:gd name="T16" fmla="*/ 50 w 61"/>
                <a:gd name="T17" fmla="*/ 54 h 54"/>
                <a:gd name="T18" fmla="*/ 10 w 61"/>
                <a:gd name="T19" fmla="*/ 1 h 54"/>
                <a:gd name="T20" fmla="*/ 1 w 61"/>
                <a:gd name="T21" fmla="*/ 10 h 54"/>
                <a:gd name="T22" fmla="*/ 1 w 61"/>
                <a:gd name="T23" fmla="*/ 43 h 54"/>
                <a:gd name="T24" fmla="*/ 10 w 61"/>
                <a:gd name="T25" fmla="*/ 53 h 54"/>
                <a:gd name="T26" fmla="*/ 50 w 61"/>
                <a:gd name="T27" fmla="*/ 53 h 54"/>
                <a:gd name="T28" fmla="*/ 60 w 61"/>
                <a:gd name="T29" fmla="*/ 43 h 54"/>
                <a:gd name="T30" fmla="*/ 60 w 61"/>
                <a:gd name="T31" fmla="*/ 10 h 54"/>
                <a:gd name="T32" fmla="*/ 50 w 61"/>
                <a:gd name="T33" fmla="*/ 1 h 54"/>
                <a:gd name="T34" fmla="*/ 10 w 61"/>
                <a:gd name="T3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54">
                  <a:moveTo>
                    <a:pt x="5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1" y="4"/>
                    <a:pt x="61" y="10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9"/>
                    <a:pt x="56" y="54"/>
                    <a:pt x="50" y="54"/>
                  </a:cubicBezTo>
                  <a:close/>
                  <a:moveTo>
                    <a:pt x="10" y="1"/>
                  </a:moveTo>
                  <a:cubicBezTo>
                    <a:pt x="5" y="1"/>
                    <a:pt x="1" y="5"/>
                    <a:pt x="1" y="1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9"/>
                    <a:pt x="5" y="53"/>
                    <a:pt x="10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5" y="53"/>
                    <a:pt x="60" y="49"/>
                    <a:pt x="60" y="43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5"/>
                    <a:pt x="55" y="1"/>
                    <a:pt x="50" y="1"/>
                  </a:cubicBezTo>
                  <a:lnTo>
                    <a:pt x="10" y="1"/>
                  </a:ln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236" name="Rectangle 195">
              <a:extLst>
                <a:ext uri="{FF2B5EF4-FFF2-40B4-BE49-F238E27FC236}">
                  <a16:creationId xmlns:a16="http://schemas.microsoft.com/office/drawing/2014/main" id="{0B81249B-5609-4225-94EF-DA85AA8BD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675" y="155575"/>
              <a:ext cx="158750" cy="95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7" name="Freeform 196">
              <a:extLst>
                <a:ext uri="{FF2B5EF4-FFF2-40B4-BE49-F238E27FC236}">
                  <a16:creationId xmlns:a16="http://schemas.microsoft.com/office/drawing/2014/main" id="{759A067C-BF97-4FCF-845F-0CEC51B55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75" y="261938"/>
              <a:ext cx="107950" cy="103188"/>
            </a:xfrm>
            <a:custGeom>
              <a:avLst/>
              <a:gdLst>
                <a:gd name="T0" fmla="*/ 19 w 33"/>
                <a:gd name="T1" fmla="*/ 16 h 32"/>
                <a:gd name="T2" fmla="*/ 32 w 33"/>
                <a:gd name="T3" fmla="*/ 3 h 32"/>
                <a:gd name="T4" fmla="*/ 32 w 33"/>
                <a:gd name="T5" fmla="*/ 0 h 32"/>
                <a:gd name="T6" fmla="*/ 29 w 33"/>
                <a:gd name="T7" fmla="*/ 0 h 32"/>
                <a:gd name="T8" fmla="*/ 17 w 33"/>
                <a:gd name="T9" fmla="*/ 13 h 32"/>
                <a:gd name="T10" fmla="*/ 4 w 33"/>
                <a:gd name="T11" fmla="*/ 0 h 32"/>
                <a:gd name="T12" fmla="*/ 1 w 33"/>
                <a:gd name="T13" fmla="*/ 0 h 32"/>
                <a:gd name="T14" fmla="*/ 1 w 33"/>
                <a:gd name="T15" fmla="*/ 3 h 32"/>
                <a:gd name="T16" fmla="*/ 14 w 33"/>
                <a:gd name="T17" fmla="*/ 16 h 32"/>
                <a:gd name="T18" fmla="*/ 1 w 33"/>
                <a:gd name="T19" fmla="*/ 28 h 32"/>
                <a:gd name="T20" fmla="*/ 1 w 33"/>
                <a:gd name="T21" fmla="*/ 31 h 32"/>
                <a:gd name="T22" fmla="*/ 3 w 33"/>
                <a:gd name="T23" fmla="*/ 32 h 32"/>
                <a:gd name="T24" fmla="*/ 4 w 33"/>
                <a:gd name="T25" fmla="*/ 31 h 32"/>
                <a:gd name="T26" fmla="*/ 17 w 33"/>
                <a:gd name="T27" fmla="*/ 19 h 32"/>
                <a:gd name="T28" fmla="*/ 29 w 33"/>
                <a:gd name="T29" fmla="*/ 31 h 32"/>
                <a:gd name="T30" fmla="*/ 30 w 33"/>
                <a:gd name="T31" fmla="*/ 32 h 32"/>
                <a:gd name="T32" fmla="*/ 32 w 33"/>
                <a:gd name="T33" fmla="*/ 31 h 32"/>
                <a:gd name="T34" fmla="*/ 32 w 33"/>
                <a:gd name="T35" fmla="*/ 28 h 32"/>
                <a:gd name="T36" fmla="*/ 19 w 33"/>
                <a:gd name="T3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2">
                  <a:moveTo>
                    <a:pt x="19" y="16"/>
                  </a:moveTo>
                  <a:cubicBezTo>
                    <a:pt x="32" y="3"/>
                    <a:pt x="32" y="3"/>
                    <a:pt x="32" y="3"/>
                  </a:cubicBezTo>
                  <a:cubicBezTo>
                    <a:pt x="33" y="2"/>
                    <a:pt x="33" y="1"/>
                    <a:pt x="32" y="0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9"/>
                    <a:pt x="0" y="30"/>
                    <a:pt x="1" y="31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3" y="32"/>
                    <a:pt x="4" y="32"/>
                    <a:pt x="4" y="31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2"/>
                    <a:pt x="30" y="32"/>
                    <a:pt x="30" y="32"/>
                  </a:cubicBezTo>
                  <a:cubicBezTo>
                    <a:pt x="31" y="32"/>
                    <a:pt x="31" y="32"/>
                    <a:pt x="32" y="31"/>
                  </a:cubicBezTo>
                  <a:cubicBezTo>
                    <a:pt x="33" y="30"/>
                    <a:pt x="33" y="29"/>
                    <a:pt x="32" y="28"/>
                  </a:cubicBezTo>
                  <a:lnTo>
                    <a:pt x="19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8" name="Freeform 197">
              <a:extLst>
                <a:ext uri="{FF2B5EF4-FFF2-40B4-BE49-F238E27FC236}">
                  <a16:creationId xmlns:a16="http://schemas.microsoft.com/office/drawing/2014/main" id="{2A906AF3-4AC3-46BF-A823-EF6A66533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3" y="100013"/>
              <a:ext cx="68263" cy="55563"/>
            </a:xfrm>
            <a:custGeom>
              <a:avLst/>
              <a:gdLst>
                <a:gd name="T0" fmla="*/ 0 w 21"/>
                <a:gd name="T1" fmla="*/ 0 h 17"/>
                <a:gd name="T2" fmla="*/ 10 w 21"/>
                <a:gd name="T3" fmla="*/ 17 h 17"/>
                <a:gd name="T4" fmla="*/ 21 w 21"/>
                <a:gd name="T5" fmla="*/ 17 h 17"/>
                <a:gd name="T6" fmla="*/ 21 w 21"/>
                <a:gd name="T7" fmla="*/ 10 h 17"/>
                <a:gd name="T8" fmla="*/ 10 w 21"/>
                <a:gd name="T9" fmla="*/ 0 h 17"/>
                <a:gd name="T10" fmla="*/ 0 w 2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0" y="0"/>
                  </a:moveTo>
                  <a:cubicBezTo>
                    <a:pt x="4" y="5"/>
                    <a:pt x="7" y="11"/>
                    <a:pt x="1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4"/>
                    <a:pt x="16" y="0"/>
                    <a:pt x="1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39" name="Freeform 198">
              <a:extLst>
                <a:ext uri="{FF2B5EF4-FFF2-40B4-BE49-F238E27FC236}">
                  <a16:creationId xmlns:a16="http://schemas.microsoft.com/office/drawing/2014/main" id="{7AE2128F-E769-48A2-9E1A-EE8F1F1D6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900" y="100013"/>
              <a:ext cx="7938" cy="55563"/>
            </a:xfrm>
            <a:custGeom>
              <a:avLst/>
              <a:gdLst>
                <a:gd name="T0" fmla="*/ 0 w 2"/>
                <a:gd name="T1" fmla="*/ 0 h 17"/>
                <a:gd name="T2" fmla="*/ 0 w 2"/>
                <a:gd name="T3" fmla="*/ 17 h 17"/>
                <a:gd name="T4" fmla="*/ 2 w 2"/>
                <a:gd name="T5" fmla="*/ 17 h 17"/>
                <a:gd name="T6" fmla="*/ 2 w 2"/>
                <a:gd name="T7" fmla="*/ 0 h 17"/>
                <a:gd name="T8" fmla="*/ 0 w 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0" name="Rectangle 199">
              <a:extLst>
                <a:ext uri="{FF2B5EF4-FFF2-40B4-BE49-F238E27FC236}">
                  <a16:creationId xmlns:a16="http://schemas.microsoft.com/office/drawing/2014/main" id="{CD1FF5E7-3E65-462A-9FAE-1272F3797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8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1" name="Rectangle 200">
              <a:extLst>
                <a:ext uri="{FF2B5EF4-FFF2-40B4-BE49-F238E27FC236}">
                  <a16:creationId xmlns:a16="http://schemas.microsoft.com/office/drawing/2014/main" id="{0269B97B-9951-49D7-A57F-531DB83DE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2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2" name="Freeform 201">
              <a:extLst>
                <a:ext uri="{FF2B5EF4-FFF2-40B4-BE49-F238E27FC236}">
                  <a16:creationId xmlns:a16="http://schemas.microsoft.com/office/drawing/2014/main" id="{CE24E990-F735-4688-82D5-23F634E3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75" y="100013"/>
              <a:ext cx="9525" cy="55563"/>
            </a:xfrm>
            <a:custGeom>
              <a:avLst/>
              <a:gdLst>
                <a:gd name="T0" fmla="*/ 0 w 3"/>
                <a:gd name="T1" fmla="*/ 0 h 17"/>
                <a:gd name="T2" fmla="*/ 0 w 3"/>
                <a:gd name="T3" fmla="*/ 17 h 17"/>
                <a:gd name="T4" fmla="*/ 3 w 3"/>
                <a:gd name="T5" fmla="*/ 17 h 17"/>
                <a:gd name="T6" fmla="*/ 3 w 3"/>
                <a:gd name="T7" fmla="*/ 0 h 17"/>
                <a:gd name="T8" fmla="*/ 0 w 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3" name="Rectangle 202">
              <a:extLst>
                <a:ext uri="{FF2B5EF4-FFF2-40B4-BE49-F238E27FC236}">
                  <a16:creationId xmlns:a16="http://schemas.microsoft.com/office/drawing/2014/main" id="{27BE6BCB-846D-4C1F-818F-6D1A66053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688" y="100013"/>
              <a:ext cx="9525" cy="55563"/>
            </a:xfrm>
            <a:prstGeom prst="rect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4" name="Freeform 203">
              <a:extLst>
                <a:ext uri="{FF2B5EF4-FFF2-40B4-BE49-F238E27FC236}">
                  <a16:creationId xmlns:a16="http://schemas.microsoft.com/office/drawing/2014/main" id="{DD6D3784-6DD5-4A47-BCA4-6D0188E5D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688" y="100013"/>
              <a:ext cx="9525" cy="28575"/>
            </a:xfrm>
            <a:custGeom>
              <a:avLst/>
              <a:gdLst>
                <a:gd name="T0" fmla="*/ 3 w 3"/>
                <a:gd name="T1" fmla="*/ 9 h 9"/>
                <a:gd name="T2" fmla="*/ 3 w 3"/>
                <a:gd name="T3" fmla="*/ 0 h 9"/>
                <a:gd name="T4" fmla="*/ 0 w 3"/>
                <a:gd name="T5" fmla="*/ 0 h 9"/>
                <a:gd name="T6" fmla="*/ 0 w 3"/>
                <a:gd name="T7" fmla="*/ 4 h 9"/>
                <a:gd name="T8" fmla="*/ 3 w 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9">
                  <a:moveTo>
                    <a:pt x="3" y="9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7"/>
                    <a:pt x="3" y="9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45" name="Freeform 204">
              <a:extLst>
                <a:ext uri="{FF2B5EF4-FFF2-40B4-BE49-F238E27FC236}">
                  <a16:creationId xmlns:a16="http://schemas.microsoft.com/office/drawing/2014/main" id="{FB3F2ABF-D7A0-428B-82FF-BFB27261F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3" y="225425"/>
              <a:ext cx="87313" cy="174625"/>
            </a:xfrm>
            <a:custGeom>
              <a:avLst/>
              <a:gdLst>
                <a:gd name="T0" fmla="*/ 16 w 27"/>
                <a:gd name="T1" fmla="*/ 0 h 54"/>
                <a:gd name="T2" fmla="*/ 16 w 27"/>
                <a:gd name="T3" fmla="*/ 0 h 54"/>
                <a:gd name="T4" fmla="*/ 16 w 27"/>
                <a:gd name="T5" fmla="*/ 1 h 54"/>
                <a:gd name="T6" fmla="*/ 16 w 27"/>
                <a:gd name="T7" fmla="*/ 1 h 54"/>
                <a:gd name="T8" fmla="*/ 26 w 27"/>
                <a:gd name="T9" fmla="*/ 10 h 54"/>
                <a:gd name="T10" fmla="*/ 26 w 27"/>
                <a:gd name="T11" fmla="*/ 43 h 54"/>
                <a:gd name="T12" fmla="*/ 16 w 27"/>
                <a:gd name="T13" fmla="*/ 53 h 54"/>
                <a:gd name="T14" fmla="*/ 1 w 27"/>
                <a:gd name="T15" fmla="*/ 53 h 54"/>
                <a:gd name="T16" fmla="*/ 0 w 27"/>
                <a:gd name="T17" fmla="*/ 54 h 54"/>
                <a:gd name="T18" fmla="*/ 16 w 27"/>
                <a:gd name="T19" fmla="*/ 54 h 54"/>
                <a:gd name="T20" fmla="*/ 27 w 27"/>
                <a:gd name="T21" fmla="*/ 43 h 54"/>
                <a:gd name="T22" fmla="*/ 27 w 27"/>
                <a:gd name="T23" fmla="*/ 10 h 54"/>
                <a:gd name="T24" fmla="*/ 16 w 27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54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1" y="1"/>
                    <a:pt x="26" y="5"/>
                    <a:pt x="26" y="10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9"/>
                    <a:pt x="21" y="53"/>
                    <a:pt x="16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22" y="54"/>
                    <a:pt x="27" y="49"/>
                    <a:pt x="27" y="43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4"/>
                    <a:pt x="22" y="0"/>
                    <a:pt x="16" y="0"/>
                  </a:cubicBezTo>
                  <a:close/>
                </a:path>
              </a:pathLst>
            </a:cu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AF666F7C-9FE0-4DE2-B73C-696175E34CAE}"/>
              </a:ext>
            </a:extLst>
          </p:cNvPr>
          <p:cNvSpPr txBox="1"/>
          <p:nvPr/>
        </p:nvSpPr>
        <p:spPr>
          <a:xfrm>
            <a:off x="1576562" y="4506311"/>
            <a:ext cx="2002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85AF"/>
                </a:solidFill>
                <a:latin typeface="Lato Black" panose="020F0A02020204030203" pitchFamily="34" charset="0"/>
              </a:rPr>
              <a:t>AIR BY COUGH</a:t>
            </a:r>
          </a:p>
          <a:p>
            <a:pPr algn="ctr"/>
            <a:r>
              <a:rPr lang="en-US" sz="2000" dirty="0">
                <a:solidFill>
                  <a:srgbClr val="0085AF"/>
                </a:solidFill>
                <a:latin typeface="Lato Black" panose="020F0A02020204030203" pitchFamily="34" charset="0"/>
              </a:rPr>
              <a:t>OR SNEEZE</a:t>
            </a:r>
            <a:endParaRPr lang="en-ID" sz="2000" dirty="0">
              <a:solidFill>
                <a:srgbClr val="0085AF"/>
              </a:solidFill>
              <a:latin typeface="Lato Black" panose="020F0A02020204030203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3CAD32A-AA3F-4EEA-AB78-42E37F0C8F09}"/>
              </a:ext>
            </a:extLst>
          </p:cNvPr>
          <p:cNvSpPr txBox="1"/>
          <p:nvPr/>
        </p:nvSpPr>
        <p:spPr>
          <a:xfrm>
            <a:off x="4228039" y="4506311"/>
            <a:ext cx="1389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ANIMAL</a:t>
            </a:r>
          </a:p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CONTACT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91C04E33-EBA1-438E-A562-89AAAA349282}"/>
              </a:ext>
            </a:extLst>
          </p:cNvPr>
          <p:cNvSpPr txBox="1"/>
          <p:nvPr/>
        </p:nvSpPr>
        <p:spPr>
          <a:xfrm>
            <a:off x="6598140" y="4506311"/>
            <a:ext cx="1389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HUMAN</a:t>
            </a:r>
          </a:p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CONTACT</a:t>
            </a: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11A5FA2C-6695-4249-9A17-3F7FD3D6DBCD}"/>
              </a:ext>
            </a:extLst>
          </p:cNvPr>
          <p:cNvSpPr txBox="1"/>
          <p:nvPr/>
        </p:nvSpPr>
        <p:spPr>
          <a:xfrm>
            <a:off x="8494998" y="4506311"/>
            <a:ext cx="2248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CONTAMINATED</a:t>
            </a:r>
          </a:p>
          <a:p>
            <a:pPr algn="ctr"/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OBJECTS</a:t>
            </a:r>
          </a:p>
        </p:txBody>
      </p:sp>
      <p:sp>
        <p:nvSpPr>
          <p:cNvPr id="222" name="Freeform 37">
            <a:extLst>
              <a:ext uri="{FF2B5EF4-FFF2-40B4-BE49-F238E27FC236}">
                <a16:creationId xmlns:a16="http://schemas.microsoft.com/office/drawing/2014/main" id="{C5859877-E38D-424D-95D0-0FFF1494BBA9}"/>
              </a:ext>
            </a:extLst>
          </p:cNvPr>
          <p:cNvSpPr>
            <a:spLocks/>
          </p:cNvSpPr>
          <p:nvPr/>
        </p:nvSpPr>
        <p:spPr bwMode="auto">
          <a:xfrm rot="10800000">
            <a:off x="-16160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0091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D0499EC-6008-43FC-AB7E-D8F46D062C3E}"/>
              </a:ext>
            </a:extLst>
          </p:cNvPr>
          <p:cNvSpPr txBox="1"/>
          <p:nvPr/>
        </p:nvSpPr>
        <p:spPr>
          <a:xfrm>
            <a:off x="1096368" y="615578"/>
            <a:ext cx="2608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Contagion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950858"/>
      </p:ext>
    </p:extLst>
  </p:cSld>
  <p:clrMapOvr>
    <a:masterClrMapping/>
  </p:clrMapOvr>
  <p:transition spd="slow" advClick="0" advTm="400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2" dur="1750" fill="hold"/>
                                            <p:tgtEl>
                                              <p:spTgt spid="415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2" dur="1750" fill="hold"/>
                                            <p:tgtEl>
                                              <p:spTgt spid="419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2" dur="1750" fill="hold"/>
                                            <p:tgtEl>
                                              <p:spTgt spid="42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 p14:presetBounceEnd="99429">
                                      <p:stCondLst>
                                        <p:cond delay="19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52" dur="1750" fill="hold"/>
                                            <p:tgtEl>
                                              <p:spTgt spid="42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217" grpId="0"/>
          <p:bldP spid="218" grpId="0"/>
          <p:bldP spid="219" grpId="0"/>
          <p:bldP spid="220" grpId="0"/>
          <p:bldP spid="222" grpId="0" animBg="1"/>
          <p:bldP spid="2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4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750" fill="hold"/>
                                            <p:tgtEl>
                                              <p:spTgt spid="415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decel="10000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4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750" fill="hold"/>
                                            <p:tgtEl>
                                              <p:spTgt spid="4195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4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750" fill="hold"/>
                                            <p:tgtEl>
                                              <p:spTgt spid="4226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100000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4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750" fill="hold"/>
                                            <p:tgtEl>
                                              <p:spTgt spid="4247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decel="10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217" grpId="0"/>
          <p:bldP spid="218" grpId="0"/>
          <p:bldP spid="219" grpId="0"/>
          <p:bldP spid="220" grpId="0"/>
          <p:bldP spid="222" grpId="0" animBg="1"/>
          <p:bldP spid="22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V/&gt;_solidshape1">
            <a:extLst>
              <a:ext uri="{FF2B5EF4-FFF2-40B4-BE49-F238E27FC236}">
                <a16:creationId xmlns:a16="http://schemas.microsoft.com/office/drawing/2014/main" id="{26045BEA-5F9D-4069-B63C-1E01CBA8693E}"/>
              </a:ext>
            </a:extLst>
          </p:cNvPr>
          <p:cNvSpPr/>
          <p:nvPr/>
        </p:nvSpPr>
        <p:spPr>
          <a:xfrm flipH="1">
            <a:off x="-6919870" y="-852782"/>
            <a:ext cx="10574430" cy="8706107"/>
          </a:xfrm>
          <a:custGeom>
            <a:avLst/>
            <a:gdLst>
              <a:gd name="connsiteX0" fmla="*/ 3508098 w 10574430"/>
              <a:gd name="connsiteY0" fmla="*/ 29 h 8550083"/>
              <a:gd name="connsiteX1" fmla="*/ 3895456 w 10574430"/>
              <a:gd name="connsiteY1" fmla="*/ 26476 h 8550083"/>
              <a:gd name="connsiteX2" fmla="*/ 4012562 w 10574430"/>
              <a:gd name="connsiteY2" fmla="*/ 47215 h 8550083"/>
              <a:gd name="connsiteX3" fmla="*/ 10574430 w 10574430"/>
              <a:gd name="connsiteY3" fmla="*/ 47215 h 8550083"/>
              <a:gd name="connsiteX4" fmla="*/ 10574430 w 10574430"/>
              <a:gd name="connsiteY4" fmla="*/ 8485149 h 8550083"/>
              <a:gd name="connsiteX5" fmla="*/ 3146701 w 10574430"/>
              <a:gd name="connsiteY5" fmla="*/ 8485149 h 8550083"/>
              <a:gd name="connsiteX6" fmla="*/ 3146701 w 10574430"/>
              <a:gd name="connsiteY6" fmla="*/ 8381866 h 8550083"/>
              <a:gd name="connsiteX7" fmla="*/ 3105999 w 10574430"/>
              <a:gd name="connsiteY7" fmla="*/ 8400660 h 8550083"/>
              <a:gd name="connsiteX8" fmla="*/ 1690417 w 10574430"/>
              <a:gd name="connsiteY8" fmla="*/ 5882566 h 8550083"/>
              <a:gd name="connsiteX9" fmla="*/ 122907 w 10574430"/>
              <a:gd name="connsiteY9" fmla="*/ 3066307 h 8550083"/>
              <a:gd name="connsiteX10" fmla="*/ 3508098 w 10574430"/>
              <a:gd name="connsiteY10" fmla="*/ 29 h 8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574430" h="8550083">
                <a:moveTo>
                  <a:pt x="3508098" y="29"/>
                </a:moveTo>
                <a:cubicBezTo>
                  <a:pt x="3641363" y="590"/>
                  <a:pt x="3771033" y="9251"/>
                  <a:pt x="3895456" y="26476"/>
                </a:cubicBezTo>
                <a:lnTo>
                  <a:pt x="4012562" y="47215"/>
                </a:lnTo>
                <a:lnTo>
                  <a:pt x="10574430" y="47215"/>
                </a:lnTo>
                <a:lnTo>
                  <a:pt x="10574430" y="8485149"/>
                </a:lnTo>
                <a:lnTo>
                  <a:pt x="3146701" y="8485149"/>
                </a:lnTo>
                <a:lnTo>
                  <a:pt x="3146701" y="8381866"/>
                </a:lnTo>
                <a:lnTo>
                  <a:pt x="3105999" y="8400660"/>
                </a:lnTo>
                <a:cubicBezTo>
                  <a:pt x="1771855" y="8937918"/>
                  <a:pt x="-404693" y="8009894"/>
                  <a:pt x="1690417" y="5882566"/>
                </a:cubicBezTo>
                <a:cubicBezTo>
                  <a:pt x="2951800" y="4600512"/>
                  <a:pt x="485731" y="3971706"/>
                  <a:pt x="122907" y="3066307"/>
                </a:cubicBezTo>
                <a:cubicBezTo>
                  <a:pt x="-564145" y="1354358"/>
                  <a:pt x="1775658" y="-7266"/>
                  <a:pt x="3508098" y="29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1" name="Freeform 9">
            <a:extLst>
              <a:ext uri="{FF2B5EF4-FFF2-40B4-BE49-F238E27FC236}">
                <a16:creationId xmlns:a16="http://schemas.microsoft.com/office/drawing/2014/main" id="{851105C0-E10E-4528-8B8F-A90A3FD8476F}"/>
              </a:ext>
            </a:extLst>
          </p:cNvPr>
          <p:cNvSpPr>
            <a:spLocks/>
          </p:cNvSpPr>
          <p:nvPr/>
        </p:nvSpPr>
        <p:spPr bwMode="auto">
          <a:xfrm rot="10800000">
            <a:off x="4789487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5648B86-3FBC-41F7-BB23-9E5A06F23979}"/>
              </a:ext>
            </a:extLst>
          </p:cNvPr>
          <p:cNvGrpSpPr/>
          <p:nvPr/>
        </p:nvGrpSpPr>
        <p:grpSpPr>
          <a:xfrm>
            <a:off x="6105678" y="2015328"/>
            <a:ext cx="1619166" cy="1620000"/>
            <a:chOff x="4763" y="7938"/>
            <a:chExt cx="1102518" cy="1092846"/>
          </a:xfrm>
        </p:grpSpPr>
        <p:sp>
          <p:nvSpPr>
            <p:cNvPr id="7" name="Oval 5">
              <a:extLst>
                <a:ext uri="{FF2B5EF4-FFF2-40B4-BE49-F238E27FC236}">
                  <a16:creationId xmlns:a16="http://schemas.microsoft.com/office/drawing/2014/main" id="{482A54ED-F844-464B-98E5-F1DA14082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3" y="7938"/>
              <a:ext cx="1102518" cy="1092846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43E55BC-A048-4430-8293-FC2F66803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99" y="198137"/>
              <a:ext cx="280466" cy="280464"/>
            </a:xfrm>
            <a:custGeom>
              <a:avLst/>
              <a:gdLst>
                <a:gd name="T0" fmla="*/ 43 w 43"/>
                <a:gd name="T1" fmla="*/ 20 h 43"/>
                <a:gd name="T2" fmla="*/ 39 w 43"/>
                <a:gd name="T3" fmla="*/ 14 h 43"/>
                <a:gd name="T4" fmla="*/ 40 w 43"/>
                <a:gd name="T5" fmla="*/ 11 h 43"/>
                <a:gd name="T6" fmla="*/ 33 w 43"/>
                <a:gd name="T7" fmla="*/ 5 h 43"/>
                <a:gd name="T8" fmla="*/ 31 w 43"/>
                <a:gd name="T9" fmla="*/ 5 h 43"/>
                <a:gd name="T10" fmla="*/ 25 w 43"/>
                <a:gd name="T11" fmla="*/ 1 h 43"/>
                <a:gd name="T12" fmla="*/ 20 w 43"/>
                <a:gd name="T13" fmla="*/ 3 h 43"/>
                <a:gd name="T14" fmla="*/ 15 w 43"/>
                <a:gd name="T15" fmla="*/ 0 h 43"/>
                <a:gd name="T16" fmla="*/ 8 w 43"/>
                <a:gd name="T17" fmla="*/ 6 h 43"/>
                <a:gd name="T18" fmla="*/ 8 w 43"/>
                <a:gd name="T19" fmla="*/ 7 h 43"/>
                <a:gd name="T20" fmla="*/ 2 w 43"/>
                <a:gd name="T21" fmla="*/ 13 h 43"/>
                <a:gd name="T22" fmla="*/ 3 w 43"/>
                <a:gd name="T23" fmla="*/ 16 h 43"/>
                <a:gd name="T24" fmla="*/ 0 w 43"/>
                <a:gd name="T25" fmla="*/ 21 h 43"/>
                <a:gd name="T26" fmla="*/ 3 w 43"/>
                <a:gd name="T27" fmla="*/ 27 h 43"/>
                <a:gd name="T28" fmla="*/ 3 w 43"/>
                <a:gd name="T29" fmla="*/ 29 h 43"/>
                <a:gd name="T30" fmla="*/ 4 w 43"/>
                <a:gd name="T31" fmla="*/ 32 h 43"/>
                <a:gd name="T32" fmla="*/ 2 w 43"/>
                <a:gd name="T33" fmla="*/ 36 h 43"/>
                <a:gd name="T34" fmla="*/ 9 w 43"/>
                <a:gd name="T35" fmla="*/ 43 h 43"/>
                <a:gd name="T36" fmla="*/ 15 w 43"/>
                <a:gd name="T37" fmla="*/ 36 h 43"/>
                <a:gd name="T38" fmla="*/ 12 w 43"/>
                <a:gd name="T39" fmla="*/ 31 h 43"/>
                <a:gd name="T40" fmla="*/ 13 w 43"/>
                <a:gd name="T41" fmla="*/ 29 h 43"/>
                <a:gd name="T42" fmla="*/ 12 w 43"/>
                <a:gd name="T43" fmla="*/ 25 h 43"/>
                <a:gd name="T44" fmla="*/ 13 w 43"/>
                <a:gd name="T45" fmla="*/ 21 h 43"/>
                <a:gd name="T46" fmla="*/ 12 w 43"/>
                <a:gd name="T47" fmla="*/ 18 h 43"/>
                <a:gd name="T48" fmla="*/ 15 w 43"/>
                <a:gd name="T49" fmla="*/ 13 h 43"/>
                <a:gd name="T50" fmla="*/ 15 w 43"/>
                <a:gd name="T51" fmla="*/ 13 h 43"/>
                <a:gd name="T52" fmla="*/ 19 w 43"/>
                <a:gd name="T53" fmla="*/ 11 h 43"/>
                <a:gd name="T54" fmla="*/ 25 w 43"/>
                <a:gd name="T55" fmla="*/ 14 h 43"/>
                <a:gd name="T56" fmla="*/ 27 w 43"/>
                <a:gd name="T57" fmla="*/ 13 h 43"/>
                <a:gd name="T58" fmla="*/ 31 w 43"/>
                <a:gd name="T59" fmla="*/ 17 h 43"/>
                <a:gd name="T60" fmla="*/ 31 w 43"/>
                <a:gd name="T61" fmla="*/ 20 h 43"/>
                <a:gd name="T62" fmla="*/ 32 w 43"/>
                <a:gd name="T63" fmla="*/ 23 h 43"/>
                <a:gd name="T64" fmla="*/ 29 w 43"/>
                <a:gd name="T65" fmla="*/ 28 h 43"/>
                <a:gd name="T66" fmla="*/ 30 w 43"/>
                <a:gd name="T67" fmla="*/ 31 h 43"/>
                <a:gd name="T68" fmla="*/ 28 w 43"/>
                <a:gd name="T69" fmla="*/ 35 h 43"/>
                <a:gd name="T70" fmla="*/ 33 w 43"/>
                <a:gd name="T71" fmla="*/ 41 h 43"/>
                <a:gd name="T72" fmla="*/ 39 w 43"/>
                <a:gd name="T73" fmla="*/ 35 h 43"/>
                <a:gd name="T74" fmla="*/ 39 w 43"/>
                <a:gd name="T75" fmla="*/ 34 h 43"/>
                <a:gd name="T76" fmla="*/ 43 w 43"/>
                <a:gd name="T77" fmla="*/ 28 h 43"/>
                <a:gd name="T78" fmla="*/ 42 w 43"/>
                <a:gd name="T79" fmla="*/ 24 h 43"/>
                <a:gd name="T80" fmla="*/ 43 w 43"/>
                <a:gd name="T81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43">
                  <a:moveTo>
                    <a:pt x="43" y="20"/>
                  </a:moveTo>
                  <a:cubicBezTo>
                    <a:pt x="43" y="17"/>
                    <a:pt x="42" y="15"/>
                    <a:pt x="39" y="14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40" y="8"/>
                    <a:pt x="37" y="5"/>
                    <a:pt x="33" y="5"/>
                  </a:cubicBezTo>
                  <a:cubicBezTo>
                    <a:pt x="32" y="5"/>
                    <a:pt x="32" y="5"/>
                    <a:pt x="31" y="5"/>
                  </a:cubicBezTo>
                  <a:cubicBezTo>
                    <a:pt x="30" y="3"/>
                    <a:pt x="28" y="1"/>
                    <a:pt x="25" y="1"/>
                  </a:cubicBezTo>
                  <a:cubicBezTo>
                    <a:pt x="23" y="1"/>
                    <a:pt x="21" y="2"/>
                    <a:pt x="20" y="3"/>
                  </a:cubicBezTo>
                  <a:cubicBezTo>
                    <a:pt x="19" y="1"/>
                    <a:pt x="17" y="0"/>
                    <a:pt x="15" y="0"/>
                  </a:cubicBezTo>
                  <a:cubicBezTo>
                    <a:pt x="11" y="0"/>
                    <a:pt x="8" y="3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5" y="7"/>
                    <a:pt x="2" y="10"/>
                    <a:pt x="2" y="13"/>
                  </a:cubicBezTo>
                  <a:cubicBezTo>
                    <a:pt x="2" y="14"/>
                    <a:pt x="2" y="15"/>
                    <a:pt x="3" y="16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3"/>
                    <a:pt x="1" y="25"/>
                    <a:pt x="3" y="27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30"/>
                    <a:pt x="3" y="31"/>
                    <a:pt x="4" y="32"/>
                  </a:cubicBezTo>
                  <a:cubicBezTo>
                    <a:pt x="3" y="33"/>
                    <a:pt x="2" y="35"/>
                    <a:pt x="2" y="36"/>
                  </a:cubicBezTo>
                  <a:cubicBezTo>
                    <a:pt x="2" y="40"/>
                    <a:pt x="5" y="43"/>
                    <a:pt x="9" y="43"/>
                  </a:cubicBezTo>
                  <a:cubicBezTo>
                    <a:pt x="12" y="43"/>
                    <a:pt x="15" y="40"/>
                    <a:pt x="15" y="36"/>
                  </a:cubicBezTo>
                  <a:cubicBezTo>
                    <a:pt x="15" y="34"/>
                    <a:pt x="14" y="32"/>
                    <a:pt x="12" y="31"/>
                  </a:cubicBezTo>
                  <a:cubicBezTo>
                    <a:pt x="13" y="30"/>
                    <a:pt x="13" y="30"/>
                    <a:pt x="13" y="29"/>
                  </a:cubicBezTo>
                  <a:cubicBezTo>
                    <a:pt x="13" y="27"/>
                    <a:pt x="12" y="26"/>
                    <a:pt x="12" y="25"/>
                  </a:cubicBezTo>
                  <a:cubicBezTo>
                    <a:pt x="13" y="24"/>
                    <a:pt x="13" y="23"/>
                    <a:pt x="13" y="21"/>
                  </a:cubicBezTo>
                  <a:cubicBezTo>
                    <a:pt x="13" y="20"/>
                    <a:pt x="13" y="19"/>
                    <a:pt x="12" y="18"/>
                  </a:cubicBezTo>
                  <a:cubicBezTo>
                    <a:pt x="14" y="17"/>
                    <a:pt x="15" y="15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20" y="13"/>
                    <a:pt x="23" y="14"/>
                    <a:pt x="25" y="14"/>
                  </a:cubicBezTo>
                  <a:cubicBezTo>
                    <a:pt x="26" y="14"/>
                    <a:pt x="27" y="14"/>
                    <a:pt x="27" y="13"/>
                  </a:cubicBezTo>
                  <a:cubicBezTo>
                    <a:pt x="28" y="15"/>
                    <a:pt x="29" y="17"/>
                    <a:pt x="31" y="17"/>
                  </a:cubicBezTo>
                  <a:cubicBezTo>
                    <a:pt x="31" y="18"/>
                    <a:pt x="31" y="19"/>
                    <a:pt x="31" y="20"/>
                  </a:cubicBezTo>
                  <a:cubicBezTo>
                    <a:pt x="31" y="21"/>
                    <a:pt x="31" y="22"/>
                    <a:pt x="32" y="23"/>
                  </a:cubicBezTo>
                  <a:cubicBezTo>
                    <a:pt x="30" y="24"/>
                    <a:pt x="29" y="26"/>
                    <a:pt x="29" y="28"/>
                  </a:cubicBezTo>
                  <a:cubicBezTo>
                    <a:pt x="29" y="29"/>
                    <a:pt x="29" y="30"/>
                    <a:pt x="30" y="31"/>
                  </a:cubicBezTo>
                  <a:cubicBezTo>
                    <a:pt x="28" y="32"/>
                    <a:pt x="28" y="33"/>
                    <a:pt x="28" y="35"/>
                  </a:cubicBezTo>
                  <a:cubicBezTo>
                    <a:pt x="28" y="38"/>
                    <a:pt x="30" y="41"/>
                    <a:pt x="33" y="41"/>
                  </a:cubicBezTo>
                  <a:cubicBezTo>
                    <a:pt x="37" y="41"/>
                    <a:pt x="39" y="38"/>
                    <a:pt x="39" y="35"/>
                  </a:cubicBezTo>
                  <a:cubicBezTo>
                    <a:pt x="39" y="35"/>
                    <a:pt x="39" y="35"/>
                    <a:pt x="39" y="34"/>
                  </a:cubicBezTo>
                  <a:cubicBezTo>
                    <a:pt x="42" y="33"/>
                    <a:pt x="43" y="31"/>
                    <a:pt x="43" y="28"/>
                  </a:cubicBezTo>
                  <a:cubicBezTo>
                    <a:pt x="43" y="26"/>
                    <a:pt x="43" y="25"/>
                    <a:pt x="42" y="24"/>
                  </a:cubicBezTo>
                  <a:cubicBezTo>
                    <a:pt x="43" y="23"/>
                    <a:pt x="43" y="21"/>
                    <a:pt x="43" y="2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3F68A91D-A710-4003-89AB-8EEEBE499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96" y="204585"/>
              <a:ext cx="145069" cy="261122"/>
            </a:xfrm>
            <a:custGeom>
              <a:avLst/>
              <a:gdLst>
                <a:gd name="T0" fmla="*/ 22 w 22"/>
                <a:gd name="T1" fmla="*/ 19 h 40"/>
                <a:gd name="T2" fmla="*/ 18 w 22"/>
                <a:gd name="T3" fmla="*/ 13 h 40"/>
                <a:gd name="T4" fmla="*/ 19 w 22"/>
                <a:gd name="T5" fmla="*/ 10 h 40"/>
                <a:gd name="T6" fmla="*/ 12 w 22"/>
                <a:gd name="T7" fmla="*/ 4 h 40"/>
                <a:gd name="T8" fmla="*/ 10 w 22"/>
                <a:gd name="T9" fmla="*/ 4 h 40"/>
                <a:gd name="T10" fmla="*/ 4 w 22"/>
                <a:gd name="T11" fmla="*/ 0 h 40"/>
                <a:gd name="T12" fmla="*/ 0 w 22"/>
                <a:gd name="T13" fmla="*/ 1 h 40"/>
                <a:gd name="T14" fmla="*/ 12 w 22"/>
                <a:gd name="T15" fmla="*/ 14 h 40"/>
                <a:gd name="T16" fmla="*/ 12 w 22"/>
                <a:gd name="T17" fmla="*/ 26 h 40"/>
                <a:gd name="T18" fmla="*/ 7 w 22"/>
                <a:gd name="T19" fmla="*/ 36 h 40"/>
                <a:gd name="T20" fmla="*/ 12 w 22"/>
                <a:gd name="T21" fmla="*/ 40 h 40"/>
                <a:gd name="T22" fmla="*/ 18 w 22"/>
                <a:gd name="T23" fmla="*/ 34 h 40"/>
                <a:gd name="T24" fmla="*/ 18 w 22"/>
                <a:gd name="T25" fmla="*/ 33 h 40"/>
                <a:gd name="T26" fmla="*/ 22 w 22"/>
                <a:gd name="T27" fmla="*/ 27 h 40"/>
                <a:gd name="T28" fmla="*/ 21 w 22"/>
                <a:gd name="T29" fmla="*/ 23 h 40"/>
                <a:gd name="T30" fmla="*/ 22 w 22"/>
                <a:gd name="T31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40">
                  <a:moveTo>
                    <a:pt x="22" y="19"/>
                  </a:moveTo>
                  <a:cubicBezTo>
                    <a:pt x="22" y="16"/>
                    <a:pt x="21" y="14"/>
                    <a:pt x="18" y="13"/>
                  </a:cubicBezTo>
                  <a:cubicBezTo>
                    <a:pt x="19" y="12"/>
                    <a:pt x="19" y="11"/>
                    <a:pt x="19" y="10"/>
                  </a:cubicBezTo>
                  <a:cubicBezTo>
                    <a:pt x="19" y="7"/>
                    <a:pt x="16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7" y="2"/>
                    <a:pt x="12" y="7"/>
                    <a:pt x="12" y="1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30"/>
                    <a:pt x="10" y="34"/>
                    <a:pt x="7" y="36"/>
                  </a:cubicBezTo>
                  <a:cubicBezTo>
                    <a:pt x="8" y="38"/>
                    <a:pt x="10" y="40"/>
                    <a:pt x="12" y="40"/>
                  </a:cubicBezTo>
                  <a:cubicBezTo>
                    <a:pt x="16" y="40"/>
                    <a:pt x="18" y="37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21" y="32"/>
                    <a:pt x="22" y="30"/>
                    <a:pt x="22" y="27"/>
                  </a:cubicBezTo>
                  <a:cubicBezTo>
                    <a:pt x="22" y="25"/>
                    <a:pt x="22" y="24"/>
                    <a:pt x="21" y="23"/>
                  </a:cubicBezTo>
                  <a:cubicBezTo>
                    <a:pt x="22" y="22"/>
                    <a:pt x="22" y="20"/>
                    <a:pt x="22" y="19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3E631F42-943B-4EB1-84EF-BE9276D4F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137" y="336759"/>
              <a:ext cx="45132" cy="3868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2F4D4C17-999C-40ED-BFCE-E81D472AF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443" y="336759"/>
              <a:ext cx="38685" cy="38685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id="{4E011988-B520-42F4-B1B6-204D15AE9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891" y="343207"/>
              <a:ext cx="25790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id="{2315CFF7-6E2A-490A-B45C-AEB90A5FE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032" y="343207"/>
              <a:ext cx="19342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8FC36D6-196D-4CAD-924D-EA14040C1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59" y="401234"/>
              <a:ext cx="80594" cy="128950"/>
            </a:xfrm>
            <a:custGeom>
              <a:avLst/>
              <a:gdLst>
                <a:gd name="T0" fmla="*/ 1 w 12"/>
                <a:gd name="T1" fmla="*/ 0 h 20"/>
                <a:gd name="T2" fmla="*/ 0 w 12"/>
                <a:gd name="T3" fmla="*/ 14 h 20"/>
                <a:gd name="T4" fmla="*/ 6 w 12"/>
                <a:gd name="T5" fmla="*/ 20 h 20"/>
                <a:gd name="T6" fmla="*/ 6 w 12"/>
                <a:gd name="T7" fmla="*/ 20 h 20"/>
                <a:gd name="T8" fmla="*/ 6 w 12"/>
                <a:gd name="T9" fmla="*/ 20 h 20"/>
                <a:gd name="T10" fmla="*/ 12 w 12"/>
                <a:gd name="T11" fmla="*/ 14 h 20"/>
                <a:gd name="T12" fmla="*/ 11 w 12"/>
                <a:gd name="T13" fmla="*/ 0 h 20"/>
                <a:gd name="T14" fmla="*/ 1 w 12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1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3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0"/>
                    <a:pt x="12" y="17"/>
                    <a:pt x="12" y="14"/>
                  </a:cubicBezTo>
                  <a:cubicBezTo>
                    <a:pt x="11" y="0"/>
                    <a:pt x="11" y="0"/>
                    <a:pt x="1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8BBC5C2D-FD83-4A99-A3F3-2059810B8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59" y="401234"/>
              <a:ext cx="74147" cy="90265"/>
            </a:xfrm>
            <a:custGeom>
              <a:avLst/>
              <a:gdLst>
                <a:gd name="T0" fmla="*/ 0 w 11"/>
                <a:gd name="T1" fmla="*/ 12 h 14"/>
                <a:gd name="T2" fmla="*/ 5 w 11"/>
                <a:gd name="T3" fmla="*/ 14 h 14"/>
                <a:gd name="T4" fmla="*/ 11 w 11"/>
                <a:gd name="T5" fmla="*/ 12 h 14"/>
                <a:gd name="T6" fmla="*/ 11 w 11"/>
                <a:gd name="T7" fmla="*/ 0 h 14"/>
                <a:gd name="T8" fmla="*/ 1 w 11"/>
                <a:gd name="T9" fmla="*/ 0 h 14"/>
                <a:gd name="T10" fmla="*/ 0 w 11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4">
                  <a:moveTo>
                    <a:pt x="0" y="12"/>
                  </a:moveTo>
                  <a:cubicBezTo>
                    <a:pt x="2" y="13"/>
                    <a:pt x="4" y="14"/>
                    <a:pt x="5" y="14"/>
                  </a:cubicBezTo>
                  <a:cubicBezTo>
                    <a:pt x="8" y="14"/>
                    <a:pt x="10" y="13"/>
                    <a:pt x="11" y="1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F82D956B-15B1-4188-BE06-3F4284A0A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27" y="262612"/>
              <a:ext cx="170859" cy="209542"/>
            </a:xfrm>
            <a:custGeom>
              <a:avLst/>
              <a:gdLst>
                <a:gd name="T0" fmla="*/ 26 w 26"/>
                <a:gd name="T1" fmla="*/ 19 h 32"/>
                <a:gd name="T2" fmla="*/ 12 w 26"/>
                <a:gd name="T3" fmla="*/ 32 h 32"/>
                <a:gd name="T4" fmla="*/ 0 w 26"/>
                <a:gd name="T5" fmla="*/ 18 h 32"/>
                <a:gd name="T6" fmla="*/ 0 w 26"/>
                <a:gd name="T7" fmla="*/ 13 h 32"/>
                <a:gd name="T8" fmla="*/ 13 w 26"/>
                <a:gd name="T9" fmla="*/ 0 h 32"/>
                <a:gd name="T10" fmla="*/ 13 w 26"/>
                <a:gd name="T11" fmla="*/ 0 h 32"/>
                <a:gd name="T12" fmla="*/ 26 w 26"/>
                <a:gd name="T13" fmla="*/ 13 h 32"/>
                <a:gd name="T14" fmla="*/ 26 w 26"/>
                <a:gd name="T15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2">
                  <a:moveTo>
                    <a:pt x="26" y="19"/>
                  </a:moveTo>
                  <a:cubicBezTo>
                    <a:pt x="26" y="26"/>
                    <a:pt x="20" y="32"/>
                    <a:pt x="12" y="32"/>
                  </a:cubicBezTo>
                  <a:cubicBezTo>
                    <a:pt x="5" y="32"/>
                    <a:pt x="0" y="26"/>
                    <a:pt x="0" y="1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0" y="0"/>
                    <a:pt x="26" y="6"/>
                    <a:pt x="26" y="13"/>
                  </a:cubicBezTo>
                  <a:lnTo>
                    <a:pt x="2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E53CC535-97D1-4B38-A001-5E7650BB6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22" y="281955"/>
              <a:ext cx="157964" cy="190199"/>
            </a:xfrm>
            <a:custGeom>
              <a:avLst/>
              <a:gdLst>
                <a:gd name="T0" fmla="*/ 20 w 24"/>
                <a:gd name="T1" fmla="*/ 0 h 29"/>
                <a:gd name="T2" fmla="*/ 22 w 24"/>
                <a:gd name="T3" fmla="*/ 8 h 29"/>
                <a:gd name="T4" fmla="*/ 22 w 24"/>
                <a:gd name="T5" fmla="*/ 14 h 29"/>
                <a:gd name="T6" fmla="*/ 8 w 24"/>
                <a:gd name="T7" fmla="*/ 27 h 29"/>
                <a:gd name="T8" fmla="*/ 0 w 24"/>
                <a:gd name="T9" fmla="*/ 23 h 29"/>
                <a:gd name="T10" fmla="*/ 10 w 24"/>
                <a:gd name="T11" fmla="*/ 29 h 29"/>
                <a:gd name="T12" fmla="*/ 24 w 24"/>
                <a:gd name="T13" fmla="*/ 16 h 29"/>
                <a:gd name="T14" fmla="*/ 24 w 24"/>
                <a:gd name="T15" fmla="*/ 10 h 29"/>
                <a:gd name="T16" fmla="*/ 20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20" y="0"/>
                  </a:moveTo>
                  <a:cubicBezTo>
                    <a:pt x="21" y="2"/>
                    <a:pt x="22" y="5"/>
                    <a:pt x="22" y="8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21"/>
                    <a:pt x="16" y="27"/>
                    <a:pt x="8" y="27"/>
                  </a:cubicBezTo>
                  <a:cubicBezTo>
                    <a:pt x="5" y="27"/>
                    <a:pt x="2" y="25"/>
                    <a:pt x="0" y="23"/>
                  </a:cubicBezTo>
                  <a:cubicBezTo>
                    <a:pt x="2" y="27"/>
                    <a:pt x="6" y="29"/>
                    <a:pt x="10" y="29"/>
                  </a:cubicBezTo>
                  <a:cubicBezTo>
                    <a:pt x="18" y="29"/>
                    <a:pt x="24" y="23"/>
                    <a:pt x="24" y="1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6"/>
                    <a:pt x="22" y="3"/>
                    <a:pt x="20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Oval 16">
              <a:extLst>
                <a:ext uri="{FF2B5EF4-FFF2-40B4-BE49-F238E27FC236}">
                  <a16:creationId xmlns:a16="http://schemas.microsoft.com/office/drawing/2014/main" id="{5803F51E-6A0B-4FDE-ADE8-B84764495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64" y="356102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Oval 17">
              <a:extLst>
                <a:ext uri="{FF2B5EF4-FFF2-40B4-BE49-F238E27FC236}">
                  <a16:creationId xmlns:a16="http://schemas.microsoft.com/office/drawing/2014/main" id="{7E40A70B-10B0-43FA-92EB-7EEAB4FA1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06" y="356102"/>
              <a:ext cx="12895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3868DC25-57F9-4617-8B3A-A96C51A173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49" y="433471"/>
              <a:ext cx="25790" cy="12895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2 w 4"/>
                <a:gd name="T5" fmla="*/ 2 h 2"/>
                <a:gd name="T6" fmla="*/ 4 w 4"/>
                <a:gd name="T7" fmla="*/ 0 h 2"/>
                <a:gd name="T8" fmla="*/ 3 w 4"/>
                <a:gd name="T9" fmla="*/ 0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4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88A78F30-C513-46EF-BAED-D2C25559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296" y="388339"/>
              <a:ext cx="12895" cy="1289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0 w 2"/>
                <a:gd name="T9" fmla="*/ 1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 w 2"/>
                <a:gd name="T23" fmla="*/ 1 h 2"/>
                <a:gd name="T24" fmla="*/ 1 w 2"/>
                <a:gd name="T25" fmla="*/ 2 h 2"/>
                <a:gd name="T26" fmla="*/ 1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Oval 20">
              <a:extLst>
                <a:ext uri="{FF2B5EF4-FFF2-40B4-BE49-F238E27FC236}">
                  <a16:creationId xmlns:a16="http://schemas.microsoft.com/office/drawing/2014/main" id="{EFA049BB-6826-4E53-B316-77BE695BF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206" y="394787"/>
              <a:ext cx="19342" cy="1289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id="{28EBD54D-0F78-4E23-B4C4-E1322F98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716" y="394787"/>
              <a:ext cx="25790" cy="1289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77E843E9-AEAF-42F9-BCEF-D8B765FCB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32" y="230375"/>
              <a:ext cx="209544" cy="106382"/>
            </a:xfrm>
            <a:custGeom>
              <a:avLst/>
              <a:gdLst>
                <a:gd name="T0" fmla="*/ 27 w 32"/>
                <a:gd name="T1" fmla="*/ 6 h 16"/>
                <a:gd name="T2" fmla="*/ 24 w 32"/>
                <a:gd name="T3" fmla="*/ 7 h 16"/>
                <a:gd name="T4" fmla="*/ 20 w 32"/>
                <a:gd name="T5" fmla="*/ 4 h 16"/>
                <a:gd name="T6" fmla="*/ 19 w 32"/>
                <a:gd name="T7" fmla="*/ 4 h 16"/>
                <a:gd name="T8" fmla="*/ 14 w 32"/>
                <a:gd name="T9" fmla="*/ 0 h 16"/>
                <a:gd name="T10" fmla="*/ 10 w 32"/>
                <a:gd name="T11" fmla="*/ 2 h 16"/>
                <a:gd name="T12" fmla="*/ 8 w 32"/>
                <a:gd name="T13" fmla="*/ 2 h 16"/>
                <a:gd name="T14" fmla="*/ 3 w 32"/>
                <a:gd name="T15" fmla="*/ 7 h 16"/>
                <a:gd name="T16" fmla="*/ 3 w 32"/>
                <a:gd name="T17" fmla="*/ 9 h 16"/>
                <a:gd name="T18" fmla="*/ 0 w 32"/>
                <a:gd name="T19" fmla="*/ 12 h 16"/>
                <a:gd name="T20" fmla="*/ 3 w 32"/>
                <a:gd name="T21" fmla="*/ 16 h 16"/>
                <a:gd name="T22" fmla="*/ 7 w 32"/>
                <a:gd name="T23" fmla="*/ 12 h 16"/>
                <a:gd name="T24" fmla="*/ 7 w 32"/>
                <a:gd name="T25" fmla="*/ 12 h 16"/>
                <a:gd name="T26" fmla="*/ 8 w 32"/>
                <a:gd name="T27" fmla="*/ 12 h 16"/>
                <a:gd name="T28" fmla="*/ 13 w 32"/>
                <a:gd name="T29" fmla="*/ 10 h 16"/>
                <a:gd name="T30" fmla="*/ 14 w 32"/>
                <a:gd name="T31" fmla="*/ 10 h 16"/>
                <a:gd name="T32" fmla="*/ 16 w 32"/>
                <a:gd name="T33" fmla="*/ 9 h 16"/>
                <a:gd name="T34" fmla="*/ 20 w 32"/>
                <a:gd name="T35" fmla="*/ 12 h 16"/>
                <a:gd name="T36" fmla="*/ 22 w 32"/>
                <a:gd name="T37" fmla="*/ 12 h 16"/>
                <a:gd name="T38" fmla="*/ 27 w 32"/>
                <a:gd name="T39" fmla="*/ 16 h 16"/>
                <a:gd name="T40" fmla="*/ 32 w 32"/>
                <a:gd name="T41" fmla="*/ 11 h 16"/>
                <a:gd name="T42" fmla="*/ 27 w 32"/>
                <a:gd name="T4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" h="16">
                  <a:moveTo>
                    <a:pt x="27" y="6"/>
                  </a:moveTo>
                  <a:cubicBezTo>
                    <a:pt x="26" y="6"/>
                    <a:pt x="25" y="6"/>
                    <a:pt x="24" y="7"/>
                  </a:cubicBezTo>
                  <a:cubicBezTo>
                    <a:pt x="24" y="5"/>
                    <a:pt x="22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8" y="2"/>
                    <a:pt x="16" y="0"/>
                    <a:pt x="14" y="0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6" y="16"/>
                    <a:pt x="7" y="15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2"/>
                    <a:pt x="12" y="11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5" y="10"/>
                    <a:pt x="16" y="9"/>
                  </a:cubicBezTo>
                  <a:cubicBezTo>
                    <a:pt x="16" y="11"/>
                    <a:pt x="18" y="12"/>
                    <a:pt x="20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3" y="14"/>
                    <a:pt x="25" y="16"/>
                    <a:pt x="27" y="16"/>
                  </a:cubicBezTo>
                  <a:cubicBezTo>
                    <a:pt x="30" y="16"/>
                    <a:pt x="32" y="14"/>
                    <a:pt x="32" y="11"/>
                  </a:cubicBezTo>
                  <a:cubicBezTo>
                    <a:pt x="32" y="8"/>
                    <a:pt x="30" y="6"/>
                    <a:pt x="27" y="6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7AAD753E-CC28-413B-A68D-58FFDBC5D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443" y="269060"/>
              <a:ext cx="45132" cy="67697"/>
            </a:xfrm>
            <a:custGeom>
              <a:avLst/>
              <a:gdLst>
                <a:gd name="T0" fmla="*/ 2 w 7"/>
                <a:gd name="T1" fmla="*/ 0 h 10"/>
                <a:gd name="T2" fmla="*/ 0 w 7"/>
                <a:gd name="T3" fmla="*/ 0 h 10"/>
                <a:gd name="T4" fmla="*/ 1 w 7"/>
                <a:gd name="T5" fmla="*/ 4 h 10"/>
                <a:gd name="T6" fmla="*/ 1 w 7"/>
                <a:gd name="T7" fmla="*/ 10 h 10"/>
                <a:gd name="T8" fmla="*/ 2 w 7"/>
                <a:gd name="T9" fmla="*/ 10 h 10"/>
                <a:gd name="T10" fmla="*/ 7 w 7"/>
                <a:gd name="T11" fmla="*/ 5 h 10"/>
                <a:gd name="T12" fmla="*/ 2 w 7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0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2" y="10"/>
                    <a:pt x="2" y="10"/>
                  </a:cubicBezTo>
                  <a:cubicBezTo>
                    <a:pt x="5" y="10"/>
                    <a:pt x="7" y="8"/>
                    <a:pt x="7" y="5"/>
                  </a:cubicBezTo>
                  <a:cubicBezTo>
                    <a:pt x="7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DB9D8EB-A213-4655-A666-83E9CC63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27" y="388339"/>
              <a:ext cx="280466" cy="154739"/>
            </a:xfrm>
            <a:custGeom>
              <a:avLst/>
              <a:gdLst>
                <a:gd name="T0" fmla="*/ 41 w 43"/>
                <a:gd name="T1" fmla="*/ 24 h 24"/>
                <a:gd name="T2" fmla="*/ 42 w 43"/>
                <a:gd name="T3" fmla="*/ 23 h 24"/>
                <a:gd name="T4" fmla="*/ 42 w 43"/>
                <a:gd name="T5" fmla="*/ 21 h 24"/>
                <a:gd name="T6" fmla="*/ 37 w 43"/>
                <a:gd name="T7" fmla="*/ 9 h 24"/>
                <a:gd name="T8" fmla="*/ 34 w 43"/>
                <a:gd name="T9" fmla="*/ 6 h 24"/>
                <a:gd name="T10" fmla="*/ 29 w 43"/>
                <a:gd name="T11" fmla="*/ 5 h 24"/>
                <a:gd name="T12" fmla="*/ 14 w 43"/>
                <a:gd name="T13" fmla="*/ 3 h 24"/>
                <a:gd name="T14" fmla="*/ 6 w 43"/>
                <a:gd name="T15" fmla="*/ 9 h 24"/>
                <a:gd name="T16" fmla="*/ 1 w 43"/>
                <a:gd name="T17" fmla="*/ 16 h 24"/>
                <a:gd name="T18" fmla="*/ 1 w 43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24">
                  <a:moveTo>
                    <a:pt x="41" y="24"/>
                  </a:moveTo>
                  <a:cubicBezTo>
                    <a:pt x="41" y="24"/>
                    <a:pt x="42" y="24"/>
                    <a:pt x="42" y="23"/>
                  </a:cubicBezTo>
                  <a:cubicBezTo>
                    <a:pt x="43" y="23"/>
                    <a:pt x="42" y="22"/>
                    <a:pt x="42" y="21"/>
                  </a:cubicBezTo>
                  <a:cubicBezTo>
                    <a:pt x="42" y="17"/>
                    <a:pt x="40" y="12"/>
                    <a:pt x="37" y="9"/>
                  </a:cubicBezTo>
                  <a:cubicBezTo>
                    <a:pt x="36" y="7"/>
                    <a:pt x="35" y="6"/>
                    <a:pt x="34" y="6"/>
                  </a:cubicBezTo>
                  <a:cubicBezTo>
                    <a:pt x="32" y="5"/>
                    <a:pt x="31" y="5"/>
                    <a:pt x="29" y="5"/>
                  </a:cubicBezTo>
                  <a:cubicBezTo>
                    <a:pt x="25" y="1"/>
                    <a:pt x="19" y="0"/>
                    <a:pt x="14" y="3"/>
                  </a:cubicBezTo>
                  <a:cubicBezTo>
                    <a:pt x="10" y="4"/>
                    <a:pt x="8" y="7"/>
                    <a:pt x="6" y="9"/>
                  </a:cubicBezTo>
                  <a:cubicBezTo>
                    <a:pt x="4" y="11"/>
                    <a:pt x="2" y="13"/>
                    <a:pt x="1" y="16"/>
                  </a:cubicBezTo>
                  <a:cubicBezTo>
                    <a:pt x="0" y="18"/>
                    <a:pt x="0" y="22"/>
                    <a:pt x="1" y="24"/>
                  </a:cubicBezTo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4580FDD7-0CF3-45A2-ABE5-F48CC737E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27" y="420576"/>
              <a:ext cx="90265" cy="122502"/>
            </a:xfrm>
            <a:custGeom>
              <a:avLst/>
              <a:gdLst>
                <a:gd name="T0" fmla="*/ 13 w 14"/>
                <a:gd name="T1" fmla="*/ 16 h 19"/>
                <a:gd name="T2" fmla="*/ 8 w 14"/>
                <a:gd name="T3" fmla="*/ 4 h 19"/>
                <a:gd name="T4" fmla="*/ 5 w 14"/>
                <a:gd name="T5" fmla="*/ 1 h 19"/>
                <a:gd name="T6" fmla="*/ 0 w 14"/>
                <a:gd name="T7" fmla="*/ 0 h 19"/>
                <a:gd name="T8" fmla="*/ 9 w 14"/>
                <a:gd name="T9" fmla="*/ 16 h 19"/>
                <a:gd name="T10" fmla="*/ 9 w 14"/>
                <a:gd name="T11" fmla="*/ 19 h 19"/>
                <a:gd name="T12" fmla="*/ 12 w 14"/>
                <a:gd name="T13" fmla="*/ 19 h 19"/>
                <a:gd name="T14" fmla="*/ 13 w 14"/>
                <a:gd name="T15" fmla="*/ 18 h 19"/>
                <a:gd name="T16" fmla="*/ 13 w 14"/>
                <a:gd name="T1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9">
                  <a:moveTo>
                    <a:pt x="13" y="16"/>
                  </a:moveTo>
                  <a:cubicBezTo>
                    <a:pt x="13" y="12"/>
                    <a:pt x="11" y="7"/>
                    <a:pt x="8" y="4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  <a:cubicBezTo>
                    <a:pt x="5" y="4"/>
                    <a:pt x="9" y="10"/>
                    <a:pt x="9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3" y="19"/>
                    <a:pt x="13" y="18"/>
                  </a:cubicBezTo>
                  <a:cubicBezTo>
                    <a:pt x="14" y="18"/>
                    <a:pt x="13" y="17"/>
                    <a:pt x="13" y="16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Oval 26">
              <a:extLst>
                <a:ext uri="{FF2B5EF4-FFF2-40B4-BE49-F238E27FC236}">
                  <a16:creationId xmlns:a16="http://schemas.microsoft.com/office/drawing/2014/main" id="{D1023935-030B-4C87-877B-0D3A09852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385" y="523736"/>
              <a:ext cx="58027" cy="676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Oval 27">
              <a:extLst>
                <a:ext uri="{FF2B5EF4-FFF2-40B4-BE49-F238E27FC236}">
                  <a16:creationId xmlns:a16="http://schemas.microsoft.com/office/drawing/2014/main" id="{7686038A-8BC7-4C6A-8326-7F5D8E88E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59" y="523736"/>
              <a:ext cx="67699" cy="6769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Oval 28">
              <a:extLst>
                <a:ext uri="{FF2B5EF4-FFF2-40B4-BE49-F238E27FC236}">
                  <a16:creationId xmlns:a16="http://schemas.microsoft.com/office/drawing/2014/main" id="{E451007D-913B-42CF-8447-7D0A93B17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54" y="543078"/>
              <a:ext cx="38685" cy="3546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Oval 29">
              <a:extLst>
                <a:ext uri="{FF2B5EF4-FFF2-40B4-BE49-F238E27FC236}">
                  <a16:creationId xmlns:a16="http://schemas.microsoft.com/office/drawing/2014/main" id="{465456E7-C633-4C9E-997D-7C587F952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280" y="543078"/>
              <a:ext cx="32237" cy="3546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96EF4309-0D52-45E3-8A54-12A5FCE45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4" y="630118"/>
              <a:ext cx="112832" cy="190199"/>
            </a:xfrm>
            <a:custGeom>
              <a:avLst/>
              <a:gdLst>
                <a:gd name="T0" fmla="*/ 0 w 17"/>
                <a:gd name="T1" fmla="*/ 0 h 29"/>
                <a:gd name="T2" fmla="*/ 0 w 17"/>
                <a:gd name="T3" fmla="*/ 20 h 29"/>
                <a:gd name="T4" fmla="*/ 8 w 17"/>
                <a:gd name="T5" fmla="*/ 29 h 29"/>
                <a:gd name="T6" fmla="*/ 8 w 17"/>
                <a:gd name="T7" fmla="*/ 29 h 29"/>
                <a:gd name="T8" fmla="*/ 8 w 17"/>
                <a:gd name="T9" fmla="*/ 29 h 29"/>
                <a:gd name="T10" fmla="*/ 17 w 17"/>
                <a:gd name="T11" fmla="*/ 20 h 29"/>
                <a:gd name="T12" fmla="*/ 16 w 17"/>
                <a:gd name="T13" fmla="*/ 0 h 29"/>
                <a:gd name="T14" fmla="*/ 0 w 17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3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3" y="29"/>
                    <a:pt x="17" y="25"/>
                    <a:pt x="17" y="2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64EDA767-1323-4E09-9B03-97D904ED5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544" y="630118"/>
              <a:ext cx="106384" cy="128950"/>
            </a:xfrm>
            <a:custGeom>
              <a:avLst/>
              <a:gdLst>
                <a:gd name="T0" fmla="*/ 0 w 16"/>
                <a:gd name="T1" fmla="*/ 18 h 20"/>
                <a:gd name="T2" fmla="*/ 8 w 16"/>
                <a:gd name="T3" fmla="*/ 20 h 20"/>
                <a:gd name="T4" fmla="*/ 16 w 16"/>
                <a:gd name="T5" fmla="*/ 18 h 20"/>
                <a:gd name="T6" fmla="*/ 16 w 16"/>
                <a:gd name="T7" fmla="*/ 0 h 20"/>
                <a:gd name="T8" fmla="*/ 0 w 16"/>
                <a:gd name="T9" fmla="*/ 0 h 20"/>
                <a:gd name="T10" fmla="*/ 0 w 16"/>
                <a:gd name="T1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0">
                  <a:moveTo>
                    <a:pt x="0" y="18"/>
                  </a:moveTo>
                  <a:cubicBezTo>
                    <a:pt x="2" y="19"/>
                    <a:pt x="5" y="20"/>
                    <a:pt x="8" y="20"/>
                  </a:cubicBezTo>
                  <a:cubicBezTo>
                    <a:pt x="11" y="20"/>
                    <a:pt x="14" y="19"/>
                    <a:pt x="16" y="1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544CAD6A-D8DE-4812-80B3-2D7A5190A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22" y="420576"/>
              <a:ext cx="254676" cy="312702"/>
            </a:xfrm>
            <a:custGeom>
              <a:avLst/>
              <a:gdLst>
                <a:gd name="T0" fmla="*/ 39 w 39"/>
                <a:gd name="T1" fmla="*/ 28 h 48"/>
                <a:gd name="T2" fmla="*/ 19 w 39"/>
                <a:gd name="T3" fmla="*/ 48 h 48"/>
                <a:gd name="T4" fmla="*/ 0 w 39"/>
                <a:gd name="T5" fmla="*/ 28 h 48"/>
                <a:gd name="T6" fmla="*/ 0 w 39"/>
                <a:gd name="T7" fmla="*/ 20 h 48"/>
                <a:gd name="T8" fmla="*/ 19 w 39"/>
                <a:gd name="T9" fmla="*/ 0 h 48"/>
                <a:gd name="T10" fmla="*/ 19 w 39"/>
                <a:gd name="T11" fmla="*/ 0 h 48"/>
                <a:gd name="T12" fmla="*/ 39 w 39"/>
                <a:gd name="T13" fmla="*/ 20 h 48"/>
                <a:gd name="T14" fmla="*/ 39 w 39"/>
                <a:gd name="T15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8">
                  <a:moveTo>
                    <a:pt x="39" y="28"/>
                  </a:moveTo>
                  <a:cubicBezTo>
                    <a:pt x="39" y="39"/>
                    <a:pt x="30" y="48"/>
                    <a:pt x="19" y="48"/>
                  </a:cubicBezTo>
                  <a:cubicBezTo>
                    <a:pt x="8" y="47"/>
                    <a:pt x="0" y="38"/>
                    <a:pt x="0" y="2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0"/>
                    <a:pt x="39" y="9"/>
                    <a:pt x="39" y="20"/>
                  </a:cubicBezTo>
                  <a:lnTo>
                    <a:pt x="3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32A45960-8049-4D75-9996-414B69B21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64" y="452814"/>
              <a:ext cx="235334" cy="280464"/>
            </a:xfrm>
            <a:custGeom>
              <a:avLst/>
              <a:gdLst>
                <a:gd name="T0" fmla="*/ 29 w 36"/>
                <a:gd name="T1" fmla="*/ 0 h 43"/>
                <a:gd name="T2" fmla="*/ 33 w 36"/>
                <a:gd name="T3" fmla="*/ 11 h 43"/>
                <a:gd name="T4" fmla="*/ 33 w 36"/>
                <a:gd name="T5" fmla="*/ 20 h 43"/>
                <a:gd name="T6" fmla="*/ 13 w 36"/>
                <a:gd name="T7" fmla="*/ 39 h 43"/>
                <a:gd name="T8" fmla="*/ 0 w 36"/>
                <a:gd name="T9" fmla="*/ 34 h 43"/>
                <a:gd name="T10" fmla="*/ 16 w 36"/>
                <a:gd name="T11" fmla="*/ 43 h 43"/>
                <a:gd name="T12" fmla="*/ 36 w 36"/>
                <a:gd name="T13" fmla="*/ 23 h 43"/>
                <a:gd name="T14" fmla="*/ 36 w 36"/>
                <a:gd name="T15" fmla="*/ 15 h 43"/>
                <a:gd name="T16" fmla="*/ 29 w 36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43">
                  <a:moveTo>
                    <a:pt x="29" y="0"/>
                  </a:moveTo>
                  <a:cubicBezTo>
                    <a:pt x="32" y="3"/>
                    <a:pt x="33" y="7"/>
                    <a:pt x="33" y="1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31"/>
                    <a:pt x="24" y="40"/>
                    <a:pt x="13" y="39"/>
                  </a:cubicBezTo>
                  <a:cubicBezTo>
                    <a:pt x="8" y="39"/>
                    <a:pt x="4" y="37"/>
                    <a:pt x="0" y="34"/>
                  </a:cubicBezTo>
                  <a:cubicBezTo>
                    <a:pt x="4" y="39"/>
                    <a:pt x="9" y="43"/>
                    <a:pt x="16" y="43"/>
                  </a:cubicBezTo>
                  <a:cubicBezTo>
                    <a:pt x="27" y="43"/>
                    <a:pt x="36" y="34"/>
                    <a:pt x="36" y="23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9"/>
                    <a:pt x="33" y="4"/>
                    <a:pt x="29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Oval 34">
              <a:extLst>
                <a:ext uri="{FF2B5EF4-FFF2-40B4-BE49-F238E27FC236}">
                  <a16:creationId xmlns:a16="http://schemas.microsoft.com/office/drawing/2014/main" id="{1ECC1827-1149-4AA9-B806-F0DE037DB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02" y="552749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Oval 35">
              <a:extLst>
                <a:ext uri="{FF2B5EF4-FFF2-40B4-BE49-F238E27FC236}">
                  <a16:creationId xmlns:a16="http://schemas.microsoft.com/office/drawing/2014/main" id="{028BCE13-3AB2-49D1-B13E-18280F9B7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927" y="552749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5E14B425-ADD5-416A-B4F1-5CC969330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04" y="668803"/>
              <a:ext cx="38685" cy="19342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1 h 3"/>
                <a:gd name="T4" fmla="*/ 3 w 6"/>
                <a:gd name="T5" fmla="*/ 3 h 3"/>
                <a:gd name="T6" fmla="*/ 6 w 6"/>
                <a:gd name="T7" fmla="*/ 1 h 3"/>
                <a:gd name="T8" fmla="*/ 5 w 6"/>
                <a:gd name="T9" fmla="*/ 0 h 3"/>
                <a:gd name="T10" fmla="*/ 1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5" y="3"/>
                    <a:pt x="6" y="3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CD0AEDAE-CD28-4462-84E7-A0B5F7299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22" y="420576"/>
              <a:ext cx="254676" cy="132172"/>
            </a:xfrm>
            <a:custGeom>
              <a:avLst/>
              <a:gdLst>
                <a:gd name="T0" fmla="*/ 19 w 39"/>
                <a:gd name="T1" fmla="*/ 0 h 20"/>
                <a:gd name="T2" fmla="*/ 19 w 39"/>
                <a:gd name="T3" fmla="*/ 0 h 20"/>
                <a:gd name="T4" fmla="*/ 0 w 39"/>
                <a:gd name="T5" fmla="*/ 16 h 20"/>
                <a:gd name="T6" fmla="*/ 0 w 39"/>
                <a:gd name="T7" fmla="*/ 18 h 20"/>
                <a:gd name="T8" fmla="*/ 5 w 39"/>
                <a:gd name="T9" fmla="*/ 18 h 20"/>
                <a:gd name="T10" fmla="*/ 9 w 39"/>
                <a:gd name="T11" fmla="*/ 15 h 20"/>
                <a:gd name="T12" fmla="*/ 15 w 39"/>
                <a:gd name="T13" fmla="*/ 14 h 20"/>
                <a:gd name="T14" fmla="*/ 21 w 39"/>
                <a:gd name="T15" fmla="*/ 14 h 20"/>
                <a:gd name="T16" fmla="*/ 26 w 39"/>
                <a:gd name="T17" fmla="*/ 10 h 20"/>
                <a:gd name="T18" fmla="*/ 28 w 39"/>
                <a:gd name="T19" fmla="*/ 15 h 20"/>
                <a:gd name="T20" fmla="*/ 32 w 39"/>
                <a:gd name="T21" fmla="*/ 18 h 20"/>
                <a:gd name="T22" fmla="*/ 36 w 39"/>
                <a:gd name="T23" fmla="*/ 20 h 20"/>
                <a:gd name="T24" fmla="*/ 39 w 39"/>
                <a:gd name="T25" fmla="*/ 19 h 20"/>
                <a:gd name="T26" fmla="*/ 19 w 39"/>
                <a:gd name="T2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20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7"/>
                    <a:pt x="0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2" y="19"/>
                    <a:pt x="4" y="19"/>
                    <a:pt x="5" y="18"/>
                  </a:cubicBezTo>
                  <a:cubicBezTo>
                    <a:pt x="7" y="17"/>
                    <a:pt x="7" y="16"/>
                    <a:pt x="9" y="15"/>
                  </a:cubicBezTo>
                  <a:cubicBezTo>
                    <a:pt x="11" y="14"/>
                    <a:pt x="13" y="13"/>
                    <a:pt x="15" y="14"/>
                  </a:cubicBezTo>
                  <a:cubicBezTo>
                    <a:pt x="17" y="14"/>
                    <a:pt x="19" y="14"/>
                    <a:pt x="21" y="14"/>
                  </a:cubicBezTo>
                  <a:cubicBezTo>
                    <a:pt x="23" y="14"/>
                    <a:pt x="26" y="12"/>
                    <a:pt x="26" y="10"/>
                  </a:cubicBezTo>
                  <a:cubicBezTo>
                    <a:pt x="26" y="12"/>
                    <a:pt x="27" y="14"/>
                    <a:pt x="28" y="15"/>
                  </a:cubicBezTo>
                  <a:cubicBezTo>
                    <a:pt x="29" y="16"/>
                    <a:pt x="30" y="17"/>
                    <a:pt x="32" y="18"/>
                  </a:cubicBezTo>
                  <a:cubicBezTo>
                    <a:pt x="33" y="18"/>
                    <a:pt x="34" y="19"/>
                    <a:pt x="36" y="20"/>
                  </a:cubicBezTo>
                  <a:cubicBezTo>
                    <a:pt x="37" y="20"/>
                    <a:pt x="38" y="20"/>
                    <a:pt x="39" y="19"/>
                  </a:cubicBezTo>
                  <a:cubicBezTo>
                    <a:pt x="39" y="9"/>
                    <a:pt x="30" y="0"/>
                    <a:pt x="19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01D2001F-8F05-48AF-AD61-6DC78C045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99" y="604328"/>
              <a:ext cx="19342" cy="19342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0 w 3"/>
                <a:gd name="T5" fmla="*/ 3 h 3"/>
                <a:gd name="T6" fmla="*/ 0 w 3"/>
                <a:gd name="T7" fmla="*/ 2 h 3"/>
                <a:gd name="T8" fmla="*/ 0 w 3"/>
                <a:gd name="T9" fmla="*/ 3 h 3"/>
                <a:gd name="T10" fmla="*/ 1 w 3"/>
                <a:gd name="T11" fmla="*/ 3 h 3"/>
                <a:gd name="T12" fmla="*/ 2 w 3"/>
                <a:gd name="T13" fmla="*/ 3 h 3"/>
                <a:gd name="T14" fmla="*/ 2 w 3"/>
                <a:gd name="T15" fmla="*/ 2 h 3"/>
                <a:gd name="T16" fmla="*/ 1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2 w 3"/>
                <a:gd name="T23" fmla="*/ 1 h 3"/>
                <a:gd name="T24" fmla="*/ 2 w 3"/>
                <a:gd name="T25" fmla="*/ 3 h 3"/>
                <a:gd name="T26" fmla="*/ 1 w 3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Oval 39">
              <a:extLst>
                <a:ext uri="{FF2B5EF4-FFF2-40B4-BE49-F238E27FC236}">
                  <a16:creationId xmlns:a16="http://schemas.microsoft.com/office/drawing/2014/main" id="{F5EA8387-DFB6-46A9-B83C-29C9DD5EC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479" y="617223"/>
              <a:ext cx="38685" cy="25790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Oval 40">
              <a:extLst>
                <a:ext uri="{FF2B5EF4-FFF2-40B4-BE49-F238E27FC236}">
                  <a16:creationId xmlns:a16="http://schemas.microsoft.com/office/drawing/2014/main" id="{22E8066D-5BAD-4CA7-B903-ED7971DFA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307" y="617223"/>
              <a:ext cx="38685" cy="25790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18DC9383-9AAC-46D3-B31F-B8056402F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64" y="452814"/>
              <a:ext cx="45132" cy="99935"/>
            </a:xfrm>
            <a:custGeom>
              <a:avLst/>
              <a:gdLst>
                <a:gd name="T0" fmla="*/ 7 w 7"/>
                <a:gd name="T1" fmla="*/ 14 h 15"/>
                <a:gd name="T2" fmla="*/ 5 w 7"/>
                <a:gd name="T3" fmla="*/ 7 h 15"/>
                <a:gd name="T4" fmla="*/ 5 w 7"/>
                <a:gd name="T5" fmla="*/ 7 h 15"/>
                <a:gd name="T6" fmla="*/ 5 w 7"/>
                <a:gd name="T7" fmla="*/ 6 h 15"/>
                <a:gd name="T8" fmla="*/ 5 w 7"/>
                <a:gd name="T9" fmla="*/ 6 h 15"/>
                <a:gd name="T10" fmla="*/ 4 w 7"/>
                <a:gd name="T11" fmla="*/ 5 h 15"/>
                <a:gd name="T12" fmla="*/ 4 w 7"/>
                <a:gd name="T13" fmla="*/ 5 h 15"/>
                <a:gd name="T14" fmla="*/ 4 w 7"/>
                <a:gd name="T15" fmla="*/ 4 h 15"/>
                <a:gd name="T16" fmla="*/ 4 w 7"/>
                <a:gd name="T17" fmla="*/ 4 h 15"/>
                <a:gd name="T18" fmla="*/ 3 w 7"/>
                <a:gd name="T19" fmla="*/ 4 h 15"/>
                <a:gd name="T20" fmla="*/ 3 w 7"/>
                <a:gd name="T21" fmla="*/ 3 h 15"/>
                <a:gd name="T22" fmla="*/ 3 w 7"/>
                <a:gd name="T23" fmla="*/ 3 h 15"/>
                <a:gd name="T24" fmla="*/ 3 w 7"/>
                <a:gd name="T25" fmla="*/ 3 h 15"/>
                <a:gd name="T26" fmla="*/ 2 w 7"/>
                <a:gd name="T27" fmla="*/ 2 h 15"/>
                <a:gd name="T28" fmla="*/ 2 w 7"/>
                <a:gd name="T29" fmla="*/ 2 h 15"/>
                <a:gd name="T30" fmla="*/ 2 w 7"/>
                <a:gd name="T31" fmla="*/ 1 h 15"/>
                <a:gd name="T32" fmla="*/ 1 w 7"/>
                <a:gd name="T33" fmla="*/ 1 h 15"/>
                <a:gd name="T34" fmla="*/ 1 w 7"/>
                <a:gd name="T35" fmla="*/ 1 h 15"/>
                <a:gd name="T36" fmla="*/ 1 w 7"/>
                <a:gd name="T37" fmla="*/ 0 h 15"/>
                <a:gd name="T38" fmla="*/ 0 w 7"/>
                <a:gd name="T39" fmla="*/ 0 h 15"/>
                <a:gd name="T40" fmla="*/ 4 w 7"/>
                <a:gd name="T41" fmla="*/ 11 h 15"/>
                <a:gd name="T42" fmla="*/ 4 w 7"/>
                <a:gd name="T43" fmla="*/ 15 h 15"/>
                <a:gd name="T44" fmla="*/ 4 w 7"/>
                <a:gd name="T45" fmla="*/ 15 h 15"/>
                <a:gd name="T46" fmla="*/ 7 w 7"/>
                <a:gd name="T47" fmla="*/ 14 h 15"/>
                <a:gd name="T48" fmla="*/ 7 w 7"/>
                <a:gd name="T4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15">
                  <a:moveTo>
                    <a:pt x="7" y="14"/>
                  </a:moveTo>
                  <a:cubicBezTo>
                    <a:pt x="7" y="12"/>
                    <a:pt x="6" y="9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6" y="15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213ED48A-87B5-4D3F-B5DC-C912FC452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217480"/>
              <a:ext cx="235334" cy="132172"/>
            </a:xfrm>
            <a:custGeom>
              <a:avLst/>
              <a:gdLst>
                <a:gd name="T0" fmla="*/ 34 w 36"/>
                <a:gd name="T1" fmla="*/ 20 h 20"/>
                <a:gd name="T2" fmla="*/ 36 w 36"/>
                <a:gd name="T3" fmla="*/ 20 h 20"/>
                <a:gd name="T4" fmla="*/ 36 w 36"/>
                <a:gd name="T5" fmla="*/ 18 h 20"/>
                <a:gd name="T6" fmla="*/ 31 w 36"/>
                <a:gd name="T7" fmla="*/ 7 h 20"/>
                <a:gd name="T8" fmla="*/ 29 w 36"/>
                <a:gd name="T9" fmla="*/ 5 h 20"/>
                <a:gd name="T10" fmla="*/ 25 w 36"/>
                <a:gd name="T11" fmla="*/ 5 h 20"/>
                <a:gd name="T12" fmla="*/ 12 w 36"/>
                <a:gd name="T13" fmla="*/ 2 h 20"/>
                <a:gd name="T14" fmla="*/ 5 w 36"/>
                <a:gd name="T15" fmla="*/ 8 h 20"/>
                <a:gd name="T16" fmla="*/ 1 w 36"/>
                <a:gd name="T17" fmla="*/ 13 h 20"/>
                <a:gd name="T18" fmla="*/ 2 w 36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0">
                  <a:moveTo>
                    <a:pt x="34" y="20"/>
                  </a:moveTo>
                  <a:cubicBezTo>
                    <a:pt x="35" y="20"/>
                    <a:pt x="36" y="20"/>
                    <a:pt x="36" y="20"/>
                  </a:cubicBezTo>
                  <a:cubicBezTo>
                    <a:pt x="36" y="19"/>
                    <a:pt x="36" y="18"/>
                    <a:pt x="36" y="18"/>
                  </a:cubicBezTo>
                  <a:cubicBezTo>
                    <a:pt x="35" y="14"/>
                    <a:pt x="34" y="10"/>
                    <a:pt x="31" y="7"/>
                  </a:cubicBezTo>
                  <a:cubicBezTo>
                    <a:pt x="30" y="6"/>
                    <a:pt x="30" y="6"/>
                    <a:pt x="29" y="5"/>
                  </a:cubicBezTo>
                  <a:cubicBezTo>
                    <a:pt x="28" y="4"/>
                    <a:pt x="26" y="4"/>
                    <a:pt x="25" y="5"/>
                  </a:cubicBezTo>
                  <a:cubicBezTo>
                    <a:pt x="22" y="1"/>
                    <a:pt x="16" y="0"/>
                    <a:pt x="12" y="2"/>
                  </a:cubicBezTo>
                  <a:cubicBezTo>
                    <a:pt x="9" y="4"/>
                    <a:pt x="7" y="6"/>
                    <a:pt x="5" y="8"/>
                  </a:cubicBezTo>
                  <a:cubicBezTo>
                    <a:pt x="4" y="9"/>
                    <a:pt x="2" y="11"/>
                    <a:pt x="1" y="13"/>
                  </a:cubicBezTo>
                  <a:cubicBezTo>
                    <a:pt x="0" y="15"/>
                    <a:pt x="0" y="18"/>
                    <a:pt x="2" y="20"/>
                  </a:cubicBezTo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24E51900-78DC-4FF5-9170-102F9D405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48" y="243270"/>
              <a:ext cx="70922" cy="106382"/>
            </a:xfrm>
            <a:custGeom>
              <a:avLst/>
              <a:gdLst>
                <a:gd name="T0" fmla="*/ 11 w 11"/>
                <a:gd name="T1" fmla="*/ 14 h 16"/>
                <a:gd name="T2" fmla="*/ 6 w 11"/>
                <a:gd name="T3" fmla="*/ 3 h 16"/>
                <a:gd name="T4" fmla="*/ 4 w 11"/>
                <a:gd name="T5" fmla="*/ 1 h 16"/>
                <a:gd name="T6" fmla="*/ 0 w 11"/>
                <a:gd name="T7" fmla="*/ 1 h 16"/>
                <a:gd name="T8" fmla="*/ 7 w 11"/>
                <a:gd name="T9" fmla="*/ 14 h 16"/>
                <a:gd name="T10" fmla="*/ 7 w 11"/>
                <a:gd name="T11" fmla="*/ 16 h 16"/>
                <a:gd name="T12" fmla="*/ 9 w 11"/>
                <a:gd name="T13" fmla="*/ 16 h 16"/>
                <a:gd name="T14" fmla="*/ 11 w 11"/>
                <a:gd name="T15" fmla="*/ 16 h 16"/>
                <a:gd name="T16" fmla="*/ 11 w 11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1" y="14"/>
                  </a:moveTo>
                  <a:cubicBezTo>
                    <a:pt x="10" y="10"/>
                    <a:pt x="9" y="6"/>
                    <a:pt x="6" y="3"/>
                  </a:cubicBezTo>
                  <a:cubicBezTo>
                    <a:pt x="5" y="2"/>
                    <a:pt x="5" y="2"/>
                    <a:pt x="4" y="1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4" y="4"/>
                    <a:pt x="7" y="8"/>
                    <a:pt x="7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1" y="15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Oval 44">
              <a:extLst>
                <a:ext uri="{FF2B5EF4-FFF2-40B4-BE49-F238E27FC236}">
                  <a16:creationId xmlns:a16="http://schemas.microsoft.com/office/drawing/2014/main" id="{E6282387-C84A-4B31-ACAC-91E632090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443" y="336759"/>
              <a:ext cx="51580" cy="5158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Oval 45">
              <a:extLst>
                <a:ext uri="{FF2B5EF4-FFF2-40B4-BE49-F238E27FC236}">
                  <a16:creationId xmlns:a16="http://schemas.microsoft.com/office/drawing/2014/main" id="{E782BB1E-12DB-4803-B522-7DA1FCB61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985" y="336759"/>
              <a:ext cx="58027" cy="5158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Oval 46">
              <a:extLst>
                <a:ext uri="{FF2B5EF4-FFF2-40B4-BE49-F238E27FC236}">
                  <a16:creationId xmlns:a16="http://schemas.microsoft.com/office/drawing/2014/main" id="{414DCE0D-CD49-455D-A1FA-7F0D8A073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880" y="349654"/>
              <a:ext cx="32237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47">
              <a:extLst>
                <a:ext uri="{FF2B5EF4-FFF2-40B4-BE49-F238E27FC236}">
                  <a16:creationId xmlns:a16="http://schemas.microsoft.com/office/drawing/2014/main" id="{4069D141-C990-4436-A03C-DF7EBF2F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338" y="349654"/>
              <a:ext cx="25790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50A0AB73-56C7-417E-9500-2637626F4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60" y="420576"/>
              <a:ext cx="93489" cy="157962"/>
            </a:xfrm>
            <a:custGeom>
              <a:avLst/>
              <a:gdLst>
                <a:gd name="T0" fmla="*/ 1 w 14"/>
                <a:gd name="T1" fmla="*/ 0 h 24"/>
                <a:gd name="T2" fmla="*/ 0 w 14"/>
                <a:gd name="T3" fmla="*/ 17 h 24"/>
                <a:gd name="T4" fmla="*/ 7 w 14"/>
                <a:gd name="T5" fmla="*/ 24 h 24"/>
                <a:gd name="T6" fmla="*/ 7 w 14"/>
                <a:gd name="T7" fmla="*/ 24 h 24"/>
                <a:gd name="T8" fmla="*/ 7 w 14"/>
                <a:gd name="T9" fmla="*/ 24 h 24"/>
                <a:gd name="T10" fmla="*/ 14 w 14"/>
                <a:gd name="T11" fmla="*/ 17 h 24"/>
                <a:gd name="T12" fmla="*/ 14 w 14"/>
                <a:gd name="T13" fmla="*/ 0 h 24"/>
                <a:gd name="T14" fmla="*/ 1 w 14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4">
                  <a:moveTo>
                    <a:pt x="1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1" y="24"/>
                    <a:pt x="14" y="21"/>
                    <a:pt x="14" y="17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0AD022D3-43E5-4EB2-AAFF-0F40EF64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260" y="420576"/>
              <a:ext cx="93489" cy="103160"/>
            </a:xfrm>
            <a:custGeom>
              <a:avLst/>
              <a:gdLst>
                <a:gd name="T0" fmla="*/ 0 w 14"/>
                <a:gd name="T1" fmla="*/ 15 h 16"/>
                <a:gd name="T2" fmla="*/ 7 w 14"/>
                <a:gd name="T3" fmla="*/ 16 h 16"/>
                <a:gd name="T4" fmla="*/ 14 w 14"/>
                <a:gd name="T5" fmla="*/ 15 h 16"/>
                <a:gd name="T6" fmla="*/ 14 w 14"/>
                <a:gd name="T7" fmla="*/ 0 h 16"/>
                <a:gd name="T8" fmla="*/ 1 w 14"/>
                <a:gd name="T9" fmla="*/ 0 h 16"/>
                <a:gd name="T10" fmla="*/ 0 w 14"/>
                <a:gd name="T11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0" y="15"/>
                  </a:moveTo>
                  <a:cubicBezTo>
                    <a:pt x="2" y="16"/>
                    <a:pt x="5" y="16"/>
                    <a:pt x="7" y="16"/>
                  </a:cubicBezTo>
                  <a:cubicBezTo>
                    <a:pt x="9" y="16"/>
                    <a:pt x="12" y="16"/>
                    <a:pt x="14" y="1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84C0681E-18BC-4C69-925A-C77AC6330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33" y="243270"/>
              <a:ext cx="215991" cy="261122"/>
            </a:xfrm>
            <a:custGeom>
              <a:avLst/>
              <a:gdLst>
                <a:gd name="T0" fmla="*/ 33 w 33"/>
                <a:gd name="T1" fmla="*/ 24 h 40"/>
                <a:gd name="T2" fmla="*/ 16 w 33"/>
                <a:gd name="T3" fmla="*/ 40 h 40"/>
                <a:gd name="T4" fmla="*/ 0 w 33"/>
                <a:gd name="T5" fmla="*/ 23 h 40"/>
                <a:gd name="T6" fmla="*/ 0 w 33"/>
                <a:gd name="T7" fmla="*/ 17 h 40"/>
                <a:gd name="T8" fmla="*/ 16 w 33"/>
                <a:gd name="T9" fmla="*/ 0 h 40"/>
                <a:gd name="T10" fmla="*/ 16 w 33"/>
                <a:gd name="T11" fmla="*/ 0 h 40"/>
                <a:gd name="T12" fmla="*/ 33 w 33"/>
                <a:gd name="T13" fmla="*/ 17 h 40"/>
                <a:gd name="T14" fmla="*/ 33 w 33"/>
                <a:gd name="T15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0">
                  <a:moveTo>
                    <a:pt x="33" y="24"/>
                  </a:moveTo>
                  <a:cubicBezTo>
                    <a:pt x="33" y="33"/>
                    <a:pt x="25" y="40"/>
                    <a:pt x="16" y="40"/>
                  </a:cubicBezTo>
                  <a:cubicBezTo>
                    <a:pt x="7" y="40"/>
                    <a:pt x="0" y="32"/>
                    <a:pt x="0" y="2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lnTo>
                    <a:pt x="33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5EBCCC35-7212-495C-B849-E4B0EBB59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76" y="275507"/>
              <a:ext cx="196649" cy="228884"/>
            </a:xfrm>
            <a:custGeom>
              <a:avLst/>
              <a:gdLst>
                <a:gd name="T0" fmla="*/ 24 w 30"/>
                <a:gd name="T1" fmla="*/ 0 h 35"/>
                <a:gd name="T2" fmla="*/ 27 w 30"/>
                <a:gd name="T3" fmla="*/ 9 h 35"/>
                <a:gd name="T4" fmla="*/ 27 w 30"/>
                <a:gd name="T5" fmla="*/ 16 h 35"/>
                <a:gd name="T6" fmla="*/ 10 w 30"/>
                <a:gd name="T7" fmla="*/ 32 h 35"/>
                <a:gd name="T8" fmla="*/ 0 w 30"/>
                <a:gd name="T9" fmla="*/ 28 h 35"/>
                <a:gd name="T10" fmla="*/ 13 w 30"/>
                <a:gd name="T11" fmla="*/ 35 h 35"/>
                <a:gd name="T12" fmla="*/ 30 w 30"/>
                <a:gd name="T13" fmla="*/ 19 h 35"/>
                <a:gd name="T14" fmla="*/ 30 w 30"/>
                <a:gd name="T15" fmla="*/ 12 h 35"/>
                <a:gd name="T16" fmla="*/ 24 w 30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4" y="0"/>
                  </a:moveTo>
                  <a:cubicBezTo>
                    <a:pt x="26" y="2"/>
                    <a:pt x="27" y="6"/>
                    <a:pt x="27" y="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25"/>
                    <a:pt x="20" y="32"/>
                    <a:pt x="10" y="32"/>
                  </a:cubicBezTo>
                  <a:cubicBezTo>
                    <a:pt x="6" y="32"/>
                    <a:pt x="3" y="31"/>
                    <a:pt x="0" y="28"/>
                  </a:cubicBezTo>
                  <a:cubicBezTo>
                    <a:pt x="3" y="32"/>
                    <a:pt x="7" y="35"/>
                    <a:pt x="13" y="35"/>
                  </a:cubicBezTo>
                  <a:cubicBezTo>
                    <a:pt x="22" y="35"/>
                    <a:pt x="30" y="28"/>
                    <a:pt x="30" y="19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7"/>
                    <a:pt x="28" y="3"/>
                    <a:pt x="24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7B37BB1E-72B1-45A3-87EB-72BA3E6D5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365" y="356102"/>
              <a:ext cx="19342" cy="19342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Oval 53">
              <a:extLst>
                <a:ext uri="{FF2B5EF4-FFF2-40B4-BE49-F238E27FC236}">
                  <a16:creationId xmlns:a16="http://schemas.microsoft.com/office/drawing/2014/main" id="{72D00D97-F3B9-4CAD-A232-7D366BAB2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48" y="356102"/>
              <a:ext cx="12895" cy="19342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216FCB9B-C9FF-48EF-BEF8-2F2488E7B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8" y="452814"/>
              <a:ext cx="35462" cy="19342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1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0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4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A17DA7FA-96B9-4DCF-A401-A9DD6C9CA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33" y="243270"/>
              <a:ext cx="215991" cy="112830"/>
            </a:xfrm>
            <a:custGeom>
              <a:avLst/>
              <a:gdLst>
                <a:gd name="T0" fmla="*/ 16 w 33"/>
                <a:gd name="T1" fmla="*/ 0 h 17"/>
                <a:gd name="T2" fmla="*/ 16 w 33"/>
                <a:gd name="T3" fmla="*/ 0 h 17"/>
                <a:gd name="T4" fmla="*/ 0 w 33"/>
                <a:gd name="T5" fmla="*/ 14 h 17"/>
                <a:gd name="T6" fmla="*/ 1 w 33"/>
                <a:gd name="T7" fmla="*/ 16 h 17"/>
                <a:gd name="T8" fmla="*/ 5 w 33"/>
                <a:gd name="T9" fmla="*/ 16 h 17"/>
                <a:gd name="T10" fmla="*/ 8 w 33"/>
                <a:gd name="T11" fmla="*/ 13 h 17"/>
                <a:gd name="T12" fmla="*/ 13 w 33"/>
                <a:gd name="T13" fmla="*/ 12 h 17"/>
                <a:gd name="T14" fmla="*/ 18 w 33"/>
                <a:gd name="T15" fmla="*/ 12 h 17"/>
                <a:gd name="T16" fmla="*/ 22 w 33"/>
                <a:gd name="T17" fmla="*/ 9 h 17"/>
                <a:gd name="T18" fmla="*/ 24 w 33"/>
                <a:gd name="T19" fmla="*/ 13 h 17"/>
                <a:gd name="T20" fmla="*/ 27 w 33"/>
                <a:gd name="T21" fmla="*/ 15 h 17"/>
                <a:gd name="T22" fmla="*/ 30 w 33"/>
                <a:gd name="T23" fmla="*/ 17 h 17"/>
                <a:gd name="T24" fmla="*/ 33 w 33"/>
                <a:gd name="T25" fmla="*/ 16 h 17"/>
                <a:gd name="T26" fmla="*/ 16 w 33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1" y="6"/>
                    <a:pt x="0" y="14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2" y="16"/>
                    <a:pt x="3" y="16"/>
                    <a:pt x="5" y="16"/>
                  </a:cubicBezTo>
                  <a:cubicBezTo>
                    <a:pt x="6" y="15"/>
                    <a:pt x="7" y="14"/>
                    <a:pt x="8" y="13"/>
                  </a:cubicBezTo>
                  <a:cubicBezTo>
                    <a:pt x="9" y="12"/>
                    <a:pt x="11" y="12"/>
                    <a:pt x="13" y="12"/>
                  </a:cubicBezTo>
                  <a:cubicBezTo>
                    <a:pt x="15" y="12"/>
                    <a:pt x="16" y="12"/>
                    <a:pt x="18" y="12"/>
                  </a:cubicBezTo>
                  <a:cubicBezTo>
                    <a:pt x="20" y="12"/>
                    <a:pt x="22" y="11"/>
                    <a:pt x="22" y="9"/>
                  </a:cubicBezTo>
                  <a:cubicBezTo>
                    <a:pt x="22" y="10"/>
                    <a:pt x="23" y="12"/>
                    <a:pt x="24" y="13"/>
                  </a:cubicBezTo>
                  <a:cubicBezTo>
                    <a:pt x="25" y="14"/>
                    <a:pt x="26" y="14"/>
                    <a:pt x="27" y="15"/>
                  </a:cubicBezTo>
                  <a:cubicBezTo>
                    <a:pt x="28" y="16"/>
                    <a:pt x="29" y="16"/>
                    <a:pt x="30" y="17"/>
                  </a:cubicBezTo>
                  <a:cubicBezTo>
                    <a:pt x="31" y="17"/>
                    <a:pt x="32" y="17"/>
                    <a:pt x="33" y="16"/>
                  </a:cubicBezTo>
                  <a:cubicBezTo>
                    <a:pt x="32" y="8"/>
                    <a:pt x="25" y="0"/>
                    <a:pt x="16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B63EA6EB-6297-4234-AA9E-0B030C7A3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45" y="401234"/>
              <a:ext cx="22567" cy="12895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2 w 3"/>
                <a:gd name="T13" fmla="*/ 2 h 2"/>
                <a:gd name="T14" fmla="*/ 2 w 3"/>
                <a:gd name="T15" fmla="*/ 1 h 2"/>
                <a:gd name="T16" fmla="*/ 1 w 3"/>
                <a:gd name="T17" fmla="*/ 1 h 2"/>
                <a:gd name="T18" fmla="*/ 1 w 3"/>
                <a:gd name="T19" fmla="*/ 0 h 2"/>
                <a:gd name="T20" fmla="*/ 1 w 3"/>
                <a:gd name="T21" fmla="*/ 0 h 2"/>
                <a:gd name="T22" fmla="*/ 2 w 3"/>
                <a:gd name="T23" fmla="*/ 1 h 2"/>
                <a:gd name="T24" fmla="*/ 2 w 3"/>
                <a:gd name="T25" fmla="*/ 2 h 2"/>
                <a:gd name="T26" fmla="*/ 1 w 3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1" y="0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Oval 57">
              <a:extLst>
                <a:ext uri="{FF2B5EF4-FFF2-40B4-BE49-F238E27FC236}">
                  <a16:creationId xmlns:a16="http://schemas.microsoft.com/office/drawing/2014/main" id="{2D717121-90C7-44BE-9B33-EC663BF1C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00" y="407681"/>
              <a:ext cx="32237" cy="19342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Oval 58">
              <a:extLst>
                <a:ext uri="{FF2B5EF4-FFF2-40B4-BE49-F238E27FC236}">
                  <a16:creationId xmlns:a16="http://schemas.microsoft.com/office/drawing/2014/main" id="{4FC6AC91-4D85-4565-BBA0-7FEE07483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18" y="407681"/>
              <a:ext cx="25790" cy="19342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A0A98A40-04D8-46F4-A607-A79A14A99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38" y="275507"/>
              <a:ext cx="38685" cy="80592"/>
            </a:xfrm>
            <a:custGeom>
              <a:avLst/>
              <a:gdLst>
                <a:gd name="T0" fmla="*/ 6 w 6"/>
                <a:gd name="T1" fmla="*/ 11 h 12"/>
                <a:gd name="T2" fmla="*/ 4 w 6"/>
                <a:gd name="T3" fmla="*/ 5 h 12"/>
                <a:gd name="T4" fmla="*/ 4 w 6"/>
                <a:gd name="T5" fmla="*/ 5 h 12"/>
                <a:gd name="T6" fmla="*/ 4 w 6"/>
                <a:gd name="T7" fmla="*/ 5 h 12"/>
                <a:gd name="T8" fmla="*/ 4 w 6"/>
                <a:gd name="T9" fmla="*/ 4 h 12"/>
                <a:gd name="T10" fmla="*/ 4 w 6"/>
                <a:gd name="T11" fmla="*/ 4 h 12"/>
                <a:gd name="T12" fmla="*/ 3 w 6"/>
                <a:gd name="T13" fmla="*/ 4 h 12"/>
                <a:gd name="T14" fmla="*/ 3 w 6"/>
                <a:gd name="T15" fmla="*/ 3 h 12"/>
                <a:gd name="T16" fmla="*/ 3 w 6"/>
                <a:gd name="T17" fmla="*/ 3 h 12"/>
                <a:gd name="T18" fmla="*/ 3 w 6"/>
                <a:gd name="T19" fmla="*/ 3 h 12"/>
                <a:gd name="T20" fmla="*/ 3 w 6"/>
                <a:gd name="T21" fmla="*/ 2 h 12"/>
                <a:gd name="T22" fmla="*/ 2 w 6"/>
                <a:gd name="T23" fmla="*/ 2 h 12"/>
                <a:gd name="T24" fmla="*/ 2 w 6"/>
                <a:gd name="T25" fmla="*/ 2 h 12"/>
                <a:gd name="T26" fmla="*/ 2 w 6"/>
                <a:gd name="T27" fmla="*/ 1 h 12"/>
                <a:gd name="T28" fmla="*/ 2 w 6"/>
                <a:gd name="T29" fmla="*/ 1 h 12"/>
                <a:gd name="T30" fmla="*/ 1 w 6"/>
                <a:gd name="T31" fmla="*/ 1 h 12"/>
                <a:gd name="T32" fmla="*/ 1 w 6"/>
                <a:gd name="T33" fmla="*/ 0 h 12"/>
                <a:gd name="T34" fmla="*/ 1 w 6"/>
                <a:gd name="T35" fmla="*/ 0 h 12"/>
                <a:gd name="T36" fmla="*/ 0 w 6"/>
                <a:gd name="T37" fmla="*/ 0 h 12"/>
                <a:gd name="T38" fmla="*/ 0 w 6"/>
                <a:gd name="T39" fmla="*/ 0 h 12"/>
                <a:gd name="T40" fmla="*/ 3 w 6"/>
                <a:gd name="T41" fmla="*/ 9 h 12"/>
                <a:gd name="T42" fmla="*/ 3 w 6"/>
                <a:gd name="T43" fmla="*/ 12 h 12"/>
                <a:gd name="T44" fmla="*/ 3 w 6"/>
                <a:gd name="T45" fmla="*/ 12 h 12"/>
                <a:gd name="T46" fmla="*/ 6 w 6"/>
                <a:gd name="T47" fmla="*/ 11 h 12"/>
                <a:gd name="T48" fmla="*/ 6 w 6"/>
                <a:gd name="T4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" h="12">
                  <a:moveTo>
                    <a:pt x="6" y="11"/>
                  </a:moveTo>
                  <a:cubicBezTo>
                    <a:pt x="5" y="9"/>
                    <a:pt x="5" y="7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3" y="6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5" y="12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639A7AF6-2CAE-4399-A569-C60CA995B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510" y="388339"/>
              <a:ext cx="325598" cy="325596"/>
            </a:xfrm>
            <a:custGeom>
              <a:avLst/>
              <a:gdLst>
                <a:gd name="T0" fmla="*/ 50 w 50"/>
                <a:gd name="T1" fmla="*/ 23 h 50"/>
                <a:gd name="T2" fmla="*/ 45 w 50"/>
                <a:gd name="T3" fmla="*/ 16 h 50"/>
                <a:gd name="T4" fmla="*/ 46 w 50"/>
                <a:gd name="T5" fmla="*/ 13 h 50"/>
                <a:gd name="T6" fmla="*/ 38 w 50"/>
                <a:gd name="T7" fmla="*/ 6 h 50"/>
                <a:gd name="T8" fmla="*/ 35 w 50"/>
                <a:gd name="T9" fmla="*/ 6 h 50"/>
                <a:gd name="T10" fmla="*/ 28 w 50"/>
                <a:gd name="T11" fmla="*/ 1 h 50"/>
                <a:gd name="T12" fmla="*/ 23 w 50"/>
                <a:gd name="T13" fmla="*/ 4 h 50"/>
                <a:gd name="T14" fmla="*/ 17 w 50"/>
                <a:gd name="T15" fmla="*/ 0 h 50"/>
                <a:gd name="T16" fmla="*/ 9 w 50"/>
                <a:gd name="T17" fmla="*/ 7 h 50"/>
                <a:gd name="T18" fmla="*/ 9 w 50"/>
                <a:gd name="T19" fmla="*/ 8 h 50"/>
                <a:gd name="T20" fmla="*/ 2 w 50"/>
                <a:gd name="T21" fmla="*/ 15 h 50"/>
                <a:gd name="T22" fmla="*/ 3 w 50"/>
                <a:gd name="T23" fmla="*/ 19 h 50"/>
                <a:gd name="T24" fmla="*/ 0 w 50"/>
                <a:gd name="T25" fmla="*/ 25 h 50"/>
                <a:gd name="T26" fmla="*/ 3 w 50"/>
                <a:gd name="T27" fmla="*/ 31 h 50"/>
                <a:gd name="T28" fmla="*/ 2 w 50"/>
                <a:gd name="T29" fmla="*/ 34 h 50"/>
                <a:gd name="T30" fmla="*/ 4 w 50"/>
                <a:gd name="T31" fmla="*/ 37 h 50"/>
                <a:gd name="T32" fmla="*/ 2 w 50"/>
                <a:gd name="T33" fmla="*/ 42 h 50"/>
                <a:gd name="T34" fmla="*/ 9 w 50"/>
                <a:gd name="T35" fmla="*/ 50 h 50"/>
                <a:gd name="T36" fmla="*/ 17 w 50"/>
                <a:gd name="T37" fmla="*/ 42 h 50"/>
                <a:gd name="T38" fmla="*/ 14 w 50"/>
                <a:gd name="T39" fmla="*/ 36 h 50"/>
                <a:gd name="T40" fmla="*/ 14 w 50"/>
                <a:gd name="T41" fmla="*/ 34 h 50"/>
                <a:gd name="T42" fmla="*/ 13 w 50"/>
                <a:gd name="T43" fmla="*/ 30 h 50"/>
                <a:gd name="T44" fmla="*/ 15 w 50"/>
                <a:gd name="T45" fmla="*/ 25 h 50"/>
                <a:gd name="T46" fmla="*/ 14 w 50"/>
                <a:gd name="T47" fmla="*/ 21 h 50"/>
                <a:gd name="T48" fmla="*/ 17 w 50"/>
                <a:gd name="T49" fmla="*/ 15 h 50"/>
                <a:gd name="T50" fmla="*/ 17 w 50"/>
                <a:gd name="T51" fmla="*/ 15 h 50"/>
                <a:gd name="T52" fmla="*/ 22 w 50"/>
                <a:gd name="T53" fmla="*/ 13 h 50"/>
                <a:gd name="T54" fmla="*/ 28 w 50"/>
                <a:gd name="T55" fmla="*/ 16 h 50"/>
                <a:gd name="T56" fmla="*/ 31 w 50"/>
                <a:gd name="T57" fmla="*/ 16 h 50"/>
                <a:gd name="T58" fmla="*/ 36 w 50"/>
                <a:gd name="T59" fmla="*/ 20 h 50"/>
                <a:gd name="T60" fmla="*/ 35 w 50"/>
                <a:gd name="T61" fmla="*/ 23 h 50"/>
                <a:gd name="T62" fmla="*/ 36 w 50"/>
                <a:gd name="T63" fmla="*/ 27 h 50"/>
                <a:gd name="T64" fmla="*/ 34 w 50"/>
                <a:gd name="T65" fmla="*/ 33 h 50"/>
                <a:gd name="T66" fmla="*/ 34 w 50"/>
                <a:gd name="T67" fmla="*/ 36 h 50"/>
                <a:gd name="T68" fmla="*/ 31 w 50"/>
                <a:gd name="T69" fmla="*/ 41 h 50"/>
                <a:gd name="T70" fmla="*/ 38 w 50"/>
                <a:gd name="T71" fmla="*/ 48 h 50"/>
                <a:gd name="T72" fmla="*/ 45 w 50"/>
                <a:gd name="T73" fmla="*/ 41 h 50"/>
                <a:gd name="T74" fmla="*/ 45 w 50"/>
                <a:gd name="T75" fmla="*/ 40 h 50"/>
                <a:gd name="T76" fmla="*/ 50 w 50"/>
                <a:gd name="T77" fmla="*/ 33 h 50"/>
                <a:gd name="T78" fmla="*/ 48 w 50"/>
                <a:gd name="T79" fmla="*/ 28 h 50"/>
                <a:gd name="T80" fmla="*/ 50 w 50"/>
                <a:gd name="T81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" h="50">
                  <a:moveTo>
                    <a:pt x="50" y="23"/>
                  </a:moveTo>
                  <a:cubicBezTo>
                    <a:pt x="50" y="20"/>
                    <a:pt x="48" y="17"/>
                    <a:pt x="45" y="16"/>
                  </a:cubicBezTo>
                  <a:cubicBezTo>
                    <a:pt x="46" y="15"/>
                    <a:pt x="46" y="14"/>
                    <a:pt x="46" y="13"/>
                  </a:cubicBezTo>
                  <a:cubicBezTo>
                    <a:pt x="46" y="9"/>
                    <a:pt x="42" y="6"/>
                    <a:pt x="38" y="6"/>
                  </a:cubicBezTo>
                  <a:cubicBezTo>
                    <a:pt x="37" y="6"/>
                    <a:pt x="36" y="6"/>
                    <a:pt x="35" y="6"/>
                  </a:cubicBezTo>
                  <a:cubicBezTo>
                    <a:pt x="34" y="3"/>
                    <a:pt x="32" y="1"/>
                    <a:pt x="28" y="1"/>
                  </a:cubicBezTo>
                  <a:cubicBezTo>
                    <a:pt x="26" y="1"/>
                    <a:pt x="24" y="2"/>
                    <a:pt x="23" y="4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13" y="0"/>
                    <a:pt x="9" y="3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" y="8"/>
                    <a:pt x="2" y="11"/>
                    <a:pt x="2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1" y="20"/>
                    <a:pt x="0" y="22"/>
                    <a:pt x="0" y="25"/>
                  </a:cubicBezTo>
                  <a:cubicBezTo>
                    <a:pt x="0" y="27"/>
                    <a:pt x="1" y="30"/>
                    <a:pt x="3" y="31"/>
                  </a:cubicBezTo>
                  <a:cubicBezTo>
                    <a:pt x="3" y="32"/>
                    <a:pt x="2" y="33"/>
                    <a:pt x="2" y="34"/>
                  </a:cubicBezTo>
                  <a:cubicBezTo>
                    <a:pt x="2" y="35"/>
                    <a:pt x="3" y="36"/>
                    <a:pt x="4" y="37"/>
                  </a:cubicBezTo>
                  <a:cubicBezTo>
                    <a:pt x="3" y="39"/>
                    <a:pt x="2" y="40"/>
                    <a:pt x="2" y="42"/>
                  </a:cubicBezTo>
                  <a:cubicBezTo>
                    <a:pt x="2" y="46"/>
                    <a:pt x="5" y="50"/>
                    <a:pt x="9" y="50"/>
                  </a:cubicBezTo>
                  <a:cubicBezTo>
                    <a:pt x="13" y="50"/>
                    <a:pt x="17" y="46"/>
                    <a:pt x="17" y="42"/>
                  </a:cubicBezTo>
                  <a:cubicBezTo>
                    <a:pt x="17" y="40"/>
                    <a:pt x="15" y="38"/>
                    <a:pt x="14" y="36"/>
                  </a:cubicBezTo>
                  <a:cubicBezTo>
                    <a:pt x="14" y="36"/>
                    <a:pt x="14" y="35"/>
                    <a:pt x="14" y="34"/>
                  </a:cubicBezTo>
                  <a:cubicBezTo>
                    <a:pt x="14" y="32"/>
                    <a:pt x="14" y="31"/>
                    <a:pt x="13" y="30"/>
                  </a:cubicBezTo>
                  <a:cubicBezTo>
                    <a:pt x="14" y="28"/>
                    <a:pt x="15" y="27"/>
                    <a:pt x="15" y="25"/>
                  </a:cubicBezTo>
                  <a:cubicBezTo>
                    <a:pt x="15" y="24"/>
                    <a:pt x="14" y="22"/>
                    <a:pt x="14" y="21"/>
                  </a:cubicBezTo>
                  <a:cubicBezTo>
                    <a:pt x="16" y="20"/>
                    <a:pt x="17" y="18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5"/>
                    <a:pt x="21" y="14"/>
                    <a:pt x="22" y="13"/>
                  </a:cubicBezTo>
                  <a:cubicBezTo>
                    <a:pt x="23" y="15"/>
                    <a:pt x="26" y="16"/>
                    <a:pt x="28" y="16"/>
                  </a:cubicBezTo>
                  <a:cubicBezTo>
                    <a:pt x="29" y="16"/>
                    <a:pt x="30" y="16"/>
                    <a:pt x="31" y="16"/>
                  </a:cubicBezTo>
                  <a:cubicBezTo>
                    <a:pt x="32" y="18"/>
                    <a:pt x="34" y="19"/>
                    <a:pt x="36" y="20"/>
                  </a:cubicBezTo>
                  <a:cubicBezTo>
                    <a:pt x="35" y="21"/>
                    <a:pt x="35" y="22"/>
                    <a:pt x="35" y="23"/>
                  </a:cubicBezTo>
                  <a:cubicBezTo>
                    <a:pt x="35" y="24"/>
                    <a:pt x="36" y="26"/>
                    <a:pt x="36" y="27"/>
                  </a:cubicBezTo>
                  <a:cubicBezTo>
                    <a:pt x="35" y="28"/>
                    <a:pt x="34" y="30"/>
                    <a:pt x="34" y="33"/>
                  </a:cubicBezTo>
                  <a:cubicBezTo>
                    <a:pt x="34" y="34"/>
                    <a:pt x="34" y="35"/>
                    <a:pt x="34" y="36"/>
                  </a:cubicBezTo>
                  <a:cubicBezTo>
                    <a:pt x="32" y="37"/>
                    <a:pt x="31" y="39"/>
                    <a:pt x="31" y="41"/>
                  </a:cubicBezTo>
                  <a:cubicBezTo>
                    <a:pt x="31" y="45"/>
                    <a:pt x="35" y="48"/>
                    <a:pt x="38" y="48"/>
                  </a:cubicBezTo>
                  <a:cubicBezTo>
                    <a:pt x="42" y="48"/>
                    <a:pt x="45" y="45"/>
                    <a:pt x="45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8" y="39"/>
                    <a:pt x="50" y="36"/>
                    <a:pt x="50" y="33"/>
                  </a:cubicBezTo>
                  <a:cubicBezTo>
                    <a:pt x="50" y="31"/>
                    <a:pt x="49" y="29"/>
                    <a:pt x="48" y="28"/>
                  </a:cubicBezTo>
                  <a:cubicBezTo>
                    <a:pt x="49" y="26"/>
                    <a:pt x="50" y="25"/>
                    <a:pt x="50" y="23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147204A3-E074-4068-ACC5-4926129D9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50" y="394787"/>
              <a:ext cx="170859" cy="306254"/>
            </a:xfrm>
            <a:custGeom>
              <a:avLst/>
              <a:gdLst>
                <a:gd name="T0" fmla="*/ 26 w 26"/>
                <a:gd name="T1" fmla="*/ 22 h 47"/>
                <a:gd name="T2" fmla="*/ 21 w 26"/>
                <a:gd name="T3" fmla="*/ 15 h 47"/>
                <a:gd name="T4" fmla="*/ 22 w 26"/>
                <a:gd name="T5" fmla="*/ 12 h 47"/>
                <a:gd name="T6" fmla="*/ 14 w 26"/>
                <a:gd name="T7" fmla="*/ 5 h 47"/>
                <a:gd name="T8" fmla="*/ 11 w 26"/>
                <a:gd name="T9" fmla="*/ 5 h 47"/>
                <a:gd name="T10" fmla="*/ 4 w 26"/>
                <a:gd name="T11" fmla="*/ 0 h 47"/>
                <a:gd name="T12" fmla="*/ 0 w 26"/>
                <a:gd name="T13" fmla="*/ 1 h 47"/>
                <a:gd name="T14" fmla="*/ 14 w 26"/>
                <a:gd name="T15" fmla="*/ 17 h 47"/>
                <a:gd name="T16" fmla="*/ 14 w 26"/>
                <a:gd name="T17" fmla="*/ 30 h 47"/>
                <a:gd name="T18" fmla="*/ 8 w 26"/>
                <a:gd name="T19" fmla="*/ 42 h 47"/>
                <a:gd name="T20" fmla="*/ 14 w 26"/>
                <a:gd name="T21" fmla="*/ 47 h 47"/>
                <a:gd name="T22" fmla="*/ 21 w 26"/>
                <a:gd name="T23" fmla="*/ 40 h 47"/>
                <a:gd name="T24" fmla="*/ 21 w 26"/>
                <a:gd name="T25" fmla="*/ 39 h 47"/>
                <a:gd name="T26" fmla="*/ 26 w 26"/>
                <a:gd name="T27" fmla="*/ 32 h 47"/>
                <a:gd name="T28" fmla="*/ 24 w 26"/>
                <a:gd name="T29" fmla="*/ 27 h 47"/>
                <a:gd name="T30" fmla="*/ 26 w 26"/>
                <a:gd name="T31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47">
                  <a:moveTo>
                    <a:pt x="26" y="22"/>
                  </a:moveTo>
                  <a:cubicBezTo>
                    <a:pt x="26" y="19"/>
                    <a:pt x="24" y="16"/>
                    <a:pt x="21" y="15"/>
                  </a:cubicBezTo>
                  <a:cubicBezTo>
                    <a:pt x="22" y="14"/>
                    <a:pt x="22" y="13"/>
                    <a:pt x="22" y="12"/>
                  </a:cubicBezTo>
                  <a:cubicBezTo>
                    <a:pt x="22" y="8"/>
                    <a:pt x="18" y="5"/>
                    <a:pt x="14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0" y="2"/>
                    <a:pt x="8" y="0"/>
                    <a:pt x="4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8" y="2"/>
                    <a:pt x="14" y="9"/>
                    <a:pt x="14" y="17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5"/>
                    <a:pt x="12" y="39"/>
                    <a:pt x="8" y="42"/>
                  </a:cubicBezTo>
                  <a:cubicBezTo>
                    <a:pt x="9" y="45"/>
                    <a:pt x="11" y="47"/>
                    <a:pt x="14" y="47"/>
                  </a:cubicBezTo>
                  <a:cubicBezTo>
                    <a:pt x="18" y="47"/>
                    <a:pt x="21" y="44"/>
                    <a:pt x="21" y="40"/>
                  </a:cubicBezTo>
                  <a:cubicBezTo>
                    <a:pt x="21" y="40"/>
                    <a:pt x="21" y="39"/>
                    <a:pt x="21" y="39"/>
                  </a:cubicBezTo>
                  <a:cubicBezTo>
                    <a:pt x="24" y="38"/>
                    <a:pt x="26" y="35"/>
                    <a:pt x="26" y="32"/>
                  </a:cubicBezTo>
                  <a:cubicBezTo>
                    <a:pt x="26" y="30"/>
                    <a:pt x="25" y="28"/>
                    <a:pt x="24" y="27"/>
                  </a:cubicBezTo>
                  <a:cubicBezTo>
                    <a:pt x="25" y="25"/>
                    <a:pt x="26" y="24"/>
                    <a:pt x="26" y="22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Oval 62">
              <a:extLst>
                <a:ext uri="{FF2B5EF4-FFF2-40B4-BE49-F238E27FC236}">
                  <a16:creationId xmlns:a16="http://schemas.microsoft.com/office/drawing/2014/main" id="{05615AAD-2FC1-4DB1-A2E5-181C85467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195" y="543078"/>
              <a:ext cx="45132" cy="5480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Oval 63">
              <a:extLst>
                <a:ext uri="{FF2B5EF4-FFF2-40B4-BE49-F238E27FC236}">
                  <a16:creationId xmlns:a16="http://schemas.microsoft.com/office/drawing/2014/main" id="{D855F0CC-A377-45FF-9971-E67BE68A6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844" y="543078"/>
              <a:ext cx="51580" cy="54803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Oval 64">
              <a:extLst>
                <a:ext uri="{FF2B5EF4-FFF2-40B4-BE49-F238E27FC236}">
                  <a16:creationId xmlns:a16="http://schemas.microsoft.com/office/drawing/2014/main" id="{6047B905-54DB-46F3-85EC-88E2FBD40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739" y="559196"/>
              <a:ext cx="25790" cy="25790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Oval 65">
              <a:extLst>
                <a:ext uri="{FF2B5EF4-FFF2-40B4-BE49-F238E27FC236}">
                  <a16:creationId xmlns:a16="http://schemas.microsoft.com/office/drawing/2014/main" id="{8A0F19B0-B079-4600-B535-C72BC039D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643" y="559196"/>
              <a:ext cx="32237" cy="25790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66">
              <a:extLst>
                <a:ext uri="{FF2B5EF4-FFF2-40B4-BE49-F238E27FC236}">
                  <a16:creationId xmlns:a16="http://schemas.microsoft.com/office/drawing/2014/main" id="{689227C7-0A7A-495F-A602-57A7BB927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565" y="630118"/>
              <a:ext cx="93489" cy="145067"/>
            </a:xfrm>
            <a:custGeom>
              <a:avLst/>
              <a:gdLst>
                <a:gd name="T0" fmla="*/ 1 w 14"/>
                <a:gd name="T1" fmla="*/ 0 h 22"/>
                <a:gd name="T2" fmla="*/ 0 w 14"/>
                <a:gd name="T3" fmla="*/ 15 h 22"/>
                <a:gd name="T4" fmla="*/ 7 w 14"/>
                <a:gd name="T5" fmla="*/ 22 h 22"/>
                <a:gd name="T6" fmla="*/ 7 w 14"/>
                <a:gd name="T7" fmla="*/ 22 h 22"/>
                <a:gd name="T8" fmla="*/ 7 w 14"/>
                <a:gd name="T9" fmla="*/ 22 h 22"/>
                <a:gd name="T10" fmla="*/ 13 w 14"/>
                <a:gd name="T11" fmla="*/ 15 h 22"/>
                <a:gd name="T12" fmla="*/ 13 w 14"/>
                <a:gd name="T13" fmla="*/ 0 h 22"/>
                <a:gd name="T14" fmla="*/ 1 w 14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2">
                  <a:moveTo>
                    <a:pt x="1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9"/>
                    <a:pt x="3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1" y="22"/>
                    <a:pt x="14" y="19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CC9A0CCF-2953-4B9A-A82B-22C02CB8A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565" y="630118"/>
              <a:ext cx="87042" cy="96712"/>
            </a:xfrm>
            <a:custGeom>
              <a:avLst/>
              <a:gdLst>
                <a:gd name="T0" fmla="*/ 0 w 13"/>
                <a:gd name="T1" fmla="*/ 14 h 15"/>
                <a:gd name="T2" fmla="*/ 6 w 13"/>
                <a:gd name="T3" fmla="*/ 15 h 15"/>
                <a:gd name="T4" fmla="*/ 13 w 13"/>
                <a:gd name="T5" fmla="*/ 14 h 15"/>
                <a:gd name="T6" fmla="*/ 13 w 13"/>
                <a:gd name="T7" fmla="*/ 0 h 15"/>
                <a:gd name="T8" fmla="*/ 1 w 13"/>
                <a:gd name="T9" fmla="*/ 0 h 15"/>
                <a:gd name="T10" fmla="*/ 0 w 13"/>
                <a:gd name="T1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0" y="14"/>
                  </a:moveTo>
                  <a:cubicBezTo>
                    <a:pt x="2" y="14"/>
                    <a:pt x="4" y="15"/>
                    <a:pt x="6" y="15"/>
                  </a:cubicBezTo>
                  <a:cubicBezTo>
                    <a:pt x="9" y="15"/>
                    <a:pt x="11" y="15"/>
                    <a:pt x="13" y="1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194F8442-E5C1-4446-AAFD-46C30D97B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38" y="459261"/>
              <a:ext cx="203096" cy="248227"/>
            </a:xfrm>
            <a:custGeom>
              <a:avLst/>
              <a:gdLst>
                <a:gd name="T0" fmla="*/ 31 w 31"/>
                <a:gd name="T1" fmla="*/ 23 h 38"/>
                <a:gd name="T2" fmla="*/ 15 w 31"/>
                <a:gd name="T3" fmla="*/ 38 h 38"/>
                <a:gd name="T4" fmla="*/ 0 w 31"/>
                <a:gd name="T5" fmla="*/ 22 h 38"/>
                <a:gd name="T6" fmla="*/ 0 w 31"/>
                <a:gd name="T7" fmla="*/ 16 h 38"/>
                <a:gd name="T8" fmla="*/ 16 w 31"/>
                <a:gd name="T9" fmla="*/ 0 h 38"/>
                <a:gd name="T10" fmla="*/ 16 w 31"/>
                <a:gd name="T11" fmla="*/ 0 h 38"/>
                <a:gd name="T12" fmla="*/ 31 w 31"/>
                <a:gd name="T13" fmla="*/ 16 h 38"/>
                <a:gd name="T14" fmla="*/ 31 w 31"/>
                <a:gd name="T15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38">
                  <a:moveTo>
                    <a:pt x="31" y="23"/>
                  </a:moveTo>
                  <a:cubicBezTo>
                    <a:pt x="31" y="31"/>
                    <a:pt x="24" y="38"/>
                    <a:pt x="15" y="38"/>
                  </a:cubicBezTo>
                  <a:cubicBezTo>
                    <a:pt x="7" y="38"/>
                    <a:pt x="0" y="31"/>
                    <a:pt x="0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4" y="0"/>
                    <a:pt x="31" y="7"/>
                    <a:pt x="31" y="16"/>
                  </a:cubicBezTo>
                  <a:lnTo>
                    <a:pt x="31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774B9F66-583B-4A03-9F7E-E1F0F6F85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80" y="485051"/>
              <a:ext cx="183754" cy="222437"/>
            </a:xfrm>
            <a:custGeom>
              <a:avLst/>
              <a:gdLst>
                <a:gd name="T0" fmla="*/ 23 w 28"/>
                <a:gd name="T1" fmla="*/ 0 h 34"/>
                <a:gd name="T2" fmla="*/ 26 w 28"/>
                <a:gd name="T3" fmla="*/ 9 h 34"/>
                <a:gd name="T4" fmla="*/ 26 w 28"/>
                <a:gd name="T5" fmla="*/ 16 h 34"/>
                <a:gd name="T6" fmla="*/ 10 w 28"/>
                <a:gd name="T7" fmla="*/ 31 h 34"/>
                <a:gd name="T8" fmla="*/ 0 w 28"/>
                <a:gd name="T9" fmla="*/ 27 h 34"/>
                <a:gd name="T10" fmla="*/ 12 w 28"/>
                <a:gd name="T11" fmla="*/ 34 h 34"/>
                <a:gd name="T12" fmla="*/ 28 w 28"/>
                <a:gd name="T13" fmla="*/ 19 h 34"/>
                <a:gd name="T14" fmla="*/ 28 w 28"/>
                <a:gd name="T15" fmla="*/ 12 h 34"/>
                <a:gd name="T16" fmla="*/ 23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23" y="0"/>
                  </a:moveTo>
                  <a:cubicBezTo>
                    <a:pt x="25" y="3"/>
                    <a:pt x="26" y="6"/>
                    <a:pt x="26" y="9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25"/>
                    <a:pt x="19" y="32"/>
                    <a:pt x="10" y="31"/>
                  </a:cubicBezTo>
                  <a:cubicBezTo>
                    <a:pt x="6" y="31"/>
                    <a:pt x="3" y="30"/>
                    <a:pt x="0" y="27"/>
                  </a:cubicBezTo>
                  <a:cubicBezTo>
                    <a:pt x="3" y="31"/>
                    <a:pt x="7" y="34"/>
                    <a:pt x="12" y="34"/>
                  </a:cubicBezTo>
                  <a:cubicBezTo>
                    <a:pt x="21" y="34"/>
                    <a:pt x="28" y="27"/>
                    <a:pt x="28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7"/>
                    <a:pt x="26" y="3"/>
                    <a:pt x="23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Oval 70">
              <a:extLst>
                <a:ext uri="{FF2B5EF4-FFF2-40B4-BE49-F238E27FC236}">
                  <a16:creationId xmlns:a16="http://schemas.microsoft.com/office/drawing/2014/main" id="{C0800E8A-9F1C-4F9C-9793-C079D6395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670" y="572091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Oval 71">
              <a:extLst>
                <a:ext uri="{FF2B5EF4-FFF2-40B4-BE49-F238E27FC236}">
                  <a16:creationId xmlns:a16="http://schemas.microsoft.com/office/drawing/2014/main" id="{83383F92-F2B1-4827-8009-D9DB827E4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607" y="572091"/>
              <a:ext cx="19342" cy="12895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E5A7E3D5-3841-4F5E-A2BA-2D7CA8F71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355" y="662356"/>
              <a:ext cx="32237" cy="12895"/>
            </a:xfrm>
            <a:custGeom>
              <a:avLst/>
              <a:gdLst>
                <a:gd name="T0" fmla="*/ 1 w 5"/>
                <a:gd name="T1" fmla="*/ 0 h 2"/>
                <a:gd name="T2" fmla="*/ 1 w 5"/>
                <a:gd name="T3" fmla="*/ 0 h 2"/>
                <a:gd name="T4" fmla="*/ 3 w 5"/>
                <a:gd name="T5" fmla="*/ 2 h 2"/>
                <a:gd name="T6" fmla="*/ 5 w 5"/>
                <a:gd name="T7" fmla="*/ 0 h 2"/>
                <a:gd name="T8" fmla="*/ 5 w 5"/>
                <a:gd name="T9" fmla="*/ 0 h 2"/>
                <a:gd name="T10" fmla="*/ 1 w 5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E8B413CE-D2F0-4E2E-B61A-9FF749CC4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250" y="610776"/>
              <a:ext cx="12895" cy="12895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0 w 2"/>
                <a:gd name="T9" fmla="*/ 1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2 w 2"/>
                <a:gd name="T23" fmla="*/ 1 h 2"/>
                <a:gd name="T24" fmla="*/ 1 w 2"/>
                <a:gd name="T25" fmla="*/ 2 h 2"/>
                <a:gd name="T26" fmla="*/ 1 w 2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Oval 74">
              <a:extLst>
                <a:ext uri="{FF2B5EF4-FFF2-40B4-BE49-F238E27FC236}">
                  <a16:creationId xmlns:a16="http://schemas.microsoft.com/office/drawing/2014/main" id="{EC686E35-AA14-4153-A85E-1C79A0218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59" y="617223"/>
              <a:ext cx="32237" cy="19342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Oval 75">
              <a:extLst>
                <a:ext uri="{FF2B5EF4-FFF2-40B4-BE49-F238E27FC236}">
                  <a16:creationId xmlns:a16="http://schemas.microsoft.com/office/drawing/2014/main" id="{256B41E4-E393-4864-AA6E-3552F280C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22" y="617223"/>
              <a:ext cx="25790" cy="19342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52D5392F-02F0-4232-9ABF-1B0C22AC9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643" y="427024"/>
              <a:ext cx="248229" cy="125725"/>
            </a:xfrm>
            <a:custGeom>
              <a:avLst/>
              <a:gdLst>
                <a:gd name="T0" fmla="*/ 32 w 38"/>
                <a:gd name="T1" fmla="*/ 7 h 19"/>
                <a:gd name="T2" fmla="*/ 29 w 38"/>
                <a:gd name="T3" fmla="*/ 8 h 19"/>
                <a:gd name="T4" fmla="*/ 24 w 38"/>
                <a:gd name="T5" fmla="*/ 4 h 19"/>
                <a:gd name="T6" fmla="*/ 23 w 38"/>
                <a:gd name="T7" fmla="*/ 4 h 19"/>
                <a:gd name="T8" fmla="*/ 17 w 38"/>
                <a:gd name="T9" fmla="*/ 0 h 19"/>
                <a:gd name="T10" fmla="*/ 12 w 38"/>
                <a:gd name="T11" fmla="*/ 3 h 19"/>
                <a:gd name="T12" fmla="*/ 10 w 38"/>
                <a:gd name="T13" fmla="*/ 2 h 19"/>
                <a:gd name="T14" fmla="*/ 4 w 38"/>
                <a:gd name="T15" fmla="*/ 8 h 19"/>
                <a:gd name="T16" fmla="*/ 5 w 38"/>
                <a:gd name="T17" fmla="*/ 10 h 19"/>
                <a:gd name="T18" fmla="*/ 0 w 38"/>
                <a:gd name="T19" fmla="*/ 14 h 19"/>
                <a:gd name="T20" fmla="*/ 5 w 38"/>
                <a:gd name="T21" fmla="*/ 19 h 19"/>
                <a:gd name="T22" fmla="*/ 9 w 38"/>
                <a:gd name="T23" fmla="*/ 14 h 19"/>
                <a:gd name="T24" fmla="*/ 9 w 38"/>
                <a:gd name="T25" fmla="*/ 14 h 19"/>
                <a:gd name="T26" fmla="*/ 10 w 38"/>
                <a:gd name="T27" fmla="*/ 14 h 19"/>
                <a:gd name="T28" fmla="*/ 15 w 38"/>
                <a:gd name="T29" fmla="*/ 11 h 19"/>
                <a:gd name="T30" fmla="*/ 17 w 38"/>
                <a:gd name="T31" fmla="*/ 11 h 19"/>
                <a:gd name="T32" fmla="*/ 19 w 38"/>
                <a:gd name="T33" fmla="*/ 11 h 19"/>
                <a:gd name="T34" fmla="*/ 24 w 38"/>
                <a:gd name="T35" fmla="*/ 14 h 19"/>
                <a:gd name="T36" fmla="*/ 26 w 38"/>
                <a:gd name="T37" fmla="*/ 14 h 19"/>
                <a:gd name="T38" fmla="*/ 32 w 38"/>
                <a:gd name="T39" fmla="*/ 18 h 19"/>
                <a:gd name="T40" fmla="*/ 38 w 38"/>
                <a:gd name="T41" fmla="*/ 13 h 19"/>
                <a:gd name="T42" fmla="*/ 32 w 38"/>
                <a:gd name="T4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19">
                  <a:moveTo>
                    <a:pt x="32" y="7"/>
                  </a:moveTo>
                  <a:cubicBezTo>
                    <a:pt x="31" y="7"/>
                    <a:pt x="30" y="7"/>
                    <a:pt x="29" y="8"/>
                  </a:cubicBezTo>
                  <a:cubicBezTo>
                    <a:pt x="28" y="6"/>
                    <a:pt x="26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11" y="3"/>
                    <a:pt x="11" y="2"/>
                    <a:pt x="10" y="2"/>
                  </a:cubicBezTo>
                  <a:cubicBezTo>
                    <a:pt x="7" y="2"/>
                    <a:pt x="4" y="5"/>
                    <a:pt x="4" y="8"/>
                  </a:cubicBezTo>
                  <a:cubicBezTo>
                    <a:pt x="4" y="9"/>
                    <a:pt x="4" y="9"/>
                    <a:pt x="5" y="10"/>
                  </a:cubicBezTo>
                  <a:cubicBezTo>
                    <a:pt x="2" y="10"/>
                    <a:pt x="0" y="12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7" y="19"/>
                    <a:pt x="9" y="17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10" y="14"/>
                    <a:pt x="10" y="14"/>
                  </a:cubicBezTo>
                  <a:cubicBezTo>
                    <a:pt x="12" y="14"/>
                    <a:pt x="14" y="13"/>
                    <a:pt x="15" y="11"/>
                  </a:cubicBezTo>
                  <a:cubicBezTo>
                    <a:pt x="16" y="11"/>
                    <a:pt x="16" y="11"/>
                    <a:pt x="17" y="11"/>
                  </a:cubicBezTo>
                  <a:cubicBezTo>
                    <a:pt x="18" y="11"/>
                    <a:pt x="18" y="11"/>
                    <a:pt x="19" y="11"/>
                  </a:cubicBezTo>
                  <a:cubicBezTo>
                    <a:pt x="20" y="13"/>
                    <a:pt x="21" y="14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ubicBezTo>
                    <a:pt x="27" y="16"/>
                    <a:pt x="29" y="18"/>
                    <a:pt x="32" y="18"/>
                  </a:cubicBezTo>
                  <a:cubicBezTo>
                    <a:pt x="35" y="18"/>
                    <a:pt x="38" y="16"/>
                    <a:pt x="38" y="13"/>
                  </a:cubicBezTo>
                  <a:cubicBezTo>
                    <a:pt x="38" y="9"/>
                    <a:pt x="35" y="7"/>
                    <a:pt x="32" y="7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2D3C2C62-1B8A-4541-935A-0C2757C81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292" y="472156"/>
              <a:ext cx="51580" cy="70922"/>
            </a:xfrm>
            <a:custGeom>
              <a:avLst/>
              <a:gdLst>
                <a:gd name="T0" fmla="*/ 2 w 8"/>
                <a:gd name="T1" fmla="*/ 0 h 11"/>
                <a:gd name="T2" fmla="*/ 0 w 8"/>
                <a:gd name="T3" fmla="*/ 0 h 11"/>
                <a:gd name="T4" fmla="*/ 1 w 8"/>
                <a:gd name="T5" fmla="*/ 5 h 11"/>
                <a:gd name="T6" fmla="*/ 1 w 8"/>
                <a:gd name="T7" fmla="*/ 11 h 11"/>
                <a:gd name="T8" fmla="*/ 2 w 8"/>
                <a:gd name="T9" fmla="*/ 11 h 11"/>
                <a:gd name="T10" fmla="*/ 8 w 8"/>
                <a:gd name="T11" fmla="*/ 6 h 11"/>
                <a:gd name="T12" fmla="*/ 2 w 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1" y="3"/>
                    <a:pt x="1" y="5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5" y="11"/>
                    <a:pt x="8" y="9"/>
                    <a:pt x="8" y="6"/>
                  </a:cubicBezTo>
                  <a:cubicBezTo>
                    <a:pt x="8" y="2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2B7DBA92-229F-4F61-9A84-F574E2F8E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69" y="459261"/>
              <a:ext cx="393296" cy="393296"/>
            </a:xfrm>
            <a:custGeom>
              <a:avLst/>
              <a:gdLst>
                <a:gd name="T0" fmla="*/ 60 w 60"/>
                <a:gd name="T1" fmla="*/ 28 h 60"/>
                <a:gd name="T2" fmla="*/ 54 w 60"/>
                <a:gd name="T3" fmla="*/ 20 h 60"/>
                <a:gd name="T4" fmla="*/ 55 w 60"/>
                <a:gd name="T5" fmla="*/ 16 h 60"/>
                <a:gd name="T6" fmla="*/ 46 w 60"/>
                <a:gd name="T7" fmla="*/ 7 h 60"/>
                <a:gd name="T8" fmla="*/ 43 w 60"/>
                <a:gd name="T9" fmla="*/ 8 h 60"/>
                <a:gd name="T10" fmla="*/ 34 w 60"/>
                <a:gd name="T11" fmla="*/ 2 h 60"/>
                <a:gd name="T12" fmla="*/ 28 w 60"/>
                <a:gd name="T13" fmla="*/ 4 h 60"/>
                <a:gd name="T14" fmla="*/ 20 w 60"/>
                <a:gd name="T15" fmla="*/ 0 h 60"/>
                <a:gd name="T16" fmla="*/ 11 w 60"/>
                <a:gd name="T17" fmla="*/ 9 h 60"/>
                <a:gd name="T18" fmla="*/ 11 w 60"/>
                <a:gd name="T19" fmla="*/ 10 h 60"/>
                <a:gd name="T20" fmla="*/ 2 w 60"/>
                <a:gd name="T21" fmla="*/ 19 h 60"/>
                <a:gd name="T22" fmla="*/ 3 w 60"/>
                <a:gd name="T23" fmla="*/ 23 h 60"/>
                <a:gd name="T24" fmla="*/ 0 w 60"/>
                <a:gd name="T25" fmla="*/ 30 h 60"/>
                <a:gd name="T26" fmla="*/ 3 w 60"/>
                <a:gd name="T27" fmla="*/ 38 h 60"/>
                <a:gd name="T28" fmla="*/ 3 w 60"/>
                <a:gd name="T29" fmla="*/ 41 h 60"/>
                <a:gd name="T30" fmla="*/ 4 w 60"/>
                <a:gd name="T31" fmla="*/ 45 h 60"/>
                <a:gd name="T32" fmla="*/ 2 w 60"/>
                <a:gd name="T33" fmla="*/ 51 h 60"/>
                <a:gd name="T34" fmla="*/ 11 w 60"/>
                <a:gd name="T35" fmla="*/ 60 h 60"/>
                <a:gd name="T36" fmla="*/ 20 w 60"/>
                <a:gd name="T37" fmla="*/ 51 h 60"/>
                <a:gd name="T38" fmla="*/ 16 w 60"/>
                <a:gd name="T39" fmla="*/ 44 h 60"/>
                <a:gd name="T40" fmla="*/ 17 w 60"/>
                <a:gd name="T41" fmla="*/ 41 h 60"/>
                <a:gd name="T42" fmla="*/ 15 w 60"/>
                <a:gd name="T43" fmla="*/ 36 h 60"/>
                <a:gd name="T44" fmla="*/ 18 w 60"/>
                <a:gd name="T45" fmla="*/ 30 h 60"/>
                <a:gd name="T46" fmla="*/ 17 w 60"/>
                <a:gd name="T47" fmla="*/ 26 h 60"/>
                <a:gd name="T48" fmla="*/ 20 w 60"/>
                <a:gd name="T49" fmla="*/ 19 h 60"/>
                <a:gd name="T50" fmla="*/ 20 w 60"/>
                <a:gd name="T51" fmla="*/ 18 h 60"/>
                <a:gd name="T52" fmla="*/ 26 w 60"/>
                <a:gd name="T53" fmla="*/ 15 h 60"/>
                <a:gd name="T54" fmla="*/ 34 w 60"/>
                <a:gd name="T55" fmla="*/ 20 h 60"/>
                <a:gd name="T56" fmla="*/ 38 w 60"/>
                <a:gd name="T57" fmla="*/ 19 h 60"/>
                <a:gd name="T58" fmla="*/ 43 w 60"/>
                <a:gd name="T59" fmla="*/ 25 h 60"/>
                <a:gd name="T60" fmla="*/ 42 w 60"/>
                <a:gd name="T61" fmla="*/ 28 h 60"/>
                <a:gd name="T62" fmla="*/ 44 w 60"/>
                <a:gd name="T63" fmla="*/ 33 h 60"/>
                <a:gd name="T64" fmla="*/ 40 w 60"/>
                <a:gd name="T65" fmla="*/ 40 h 60"/>
                <a:gd name="T66" fmla="*/ 41 w 60"/>
                <a:gd name="T67" fmla="*/ 43 h 60"/>
                <a:gd name="T68" fmla="*/ 38 w 60"/>
                <a:gd name="T69" fmla="*/ 50 h 60"/>
                <a:gd name="T70" fmla="*/ 46 w 60"/>
                <a:gd name="T71" fmla="*/ 58 h 60"/>
                <a:gd name="T72" fmla="*/ 54 w 60"/>
                <a:gd name="T73" fmla="*/ 50 h 60"/>
                <a:gd name="T74" fmla="*/ 54 w 60"/>
                <a:gd name="T75" fmla="*/ 49 h 60"/>
                <a:gd name="T76" fmla="*/ 60 w 60"/>
                <a:gd name="T77" fmla="*/ 40 h 60"/>
                <a:gd name="T78" fmla="*/ 58 w 60"/>
                <a:gd name="T79" fmla="*/ 34 h 60"/>
                <a:gd name="T80" fmla="*/ 60 w 60"/>
                <a:gd name="T8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60">
                  <a:moveTo>
                    <a:pt x="60" y="28"/>
                  </a:moveTo>
                  <a:cubicBezTo>
                    <a:pt x="60" y="24"/>
                    <a:pt x="58" y="21"/>
                    <a:pt x="54" y="20"/>
                  </a:cubicBezTo>
                  <a:cubicBezTo>
                    <a:pt x="55" y="19"/>
                    <a:pt x="55" y="17"/>
                    <a:pt x="55" y="16"/>
                  </a:cubicBezTo>
                  <a:cubicBezTo>
                    <a:pt x="55" y="11"/>
                    <a:pt x="51" y="7"/>
                    <a:pt x="46" y="7"/>
                  </a:cubicBezTo>
                  <a:cubicBezTo>
                    <a:pt x="45" y="7"/>
                    <a:pt x="44" y="7"/>
                    <a:pt x="43" y="8"/>
                  </a:cubicBezTo>
                  <a:cubicBezTo>
                    <a:pt x="41" y="4"/>
                    <a:pt x="38" y="2"/>
                    <a:pt x="34" y="2"/>
                  </a:cubicBezTo>
                  <a:cubicBezTo>
                    <a:pt x="31" y="2"/>
                    <a:pt x="29" y="3"/>
                    <a:pt x="28" y="4"/>
                  </a:cubicBezTo>
                  <a:cubicBezTo>
                    <a:pt x="26" y="2"/>
                    <a:pt x="23" y="0"/>
                    <a:pt x="20" y="0"/>
                  </a:cubicBezTo>
                  <a:cubicBezTo>
                    <a:pt x="15" y="0"/>
                    <a:pt x="11" y="4"/>
                    <a:pt x="11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6" y="10"/>
                    <a:pt x="2" y="14"/>
                    <a:pt x="2" y="19"/>
                  </a:cubicBezTo>
                  <a:cubicBezTo>
                    <a:pt x="2" y="20"/>
                    <a:pt x="2" y="22"/>
                    <a:pt x="3" y="23"/>
                  </a:cubicBezTo>
                  <a:cubicBezTo>
                    <a:pt x="1" y="25"/>
                    <a:pt x="0" y="27"/>
                    <a:pt x="0" y="30"/>
                  </a:cubicBezTo>
                  <a:cubicBezTo>
                    <a:pt x="0" y="33"/>
                    <a:pt x="1" y="36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3" y="47"/>
                    <a:pt x="2" y="49"/>
                    <a:pt x="2" y="51"/>
                  </a:cubicBezTo>
                  <a:cubicBezTo>
                    <a:pt x="2" y="56"/>
                    <a:pt x="6" y="60"/>
                    <a:pt x="11" y="60"/>
                  </a:cubicBezTo>
                  <a:cubicBezTo>
                    <a:pt x="16" y="60"/>
                    <a:pt x="20" y="56"/>
                    <a:pt x="20" y="51"/>
                  </a:cubicBezTo>
                  <a:cubicBezTo>
                    <a:pt x="20" y="48"/>
                    <a:pt x="18" y="46"/>
                    <a:pt x="16" y="44"/>
                  </a:cubicBezTo>
                  <a:cubicBezTo>
                    <a:pt x="17" y="43"/>
                    <a:pt x="17" y="42"/>
                    <a:pt x="17" y="41"/>
                  </a:cubicBezTo>
                  <a:cubicBezTo>
                    <a:pt x="17" y="39"/>
                    <a:pt x="16" y="37"/>
                    <a:pt x="15" y="36"/>
                  </a:cubicBezTo>
                  <a:cubicBezTo>
                    <a:pt x="17" y="35"/>
                    <a:pt x="18" y="32"/>
                    <a:pt x="18" y="30"/>
                  </a:cubicBezTo>
                  <a:cubicBezTo>
                    <a:pt x="18" y="29"/>
                    <a:pt x="17" y="27"/>
                    <a:pt x="17" y="26"/>
                  </a:cubicBezTo>
                  <a:cubicBezTo>
                    <a:pt x="19" y="24"/>
                    <a:pt x="20" y="22"/>
                    <a:pt x="20" y="19"/>
                  </a:cubicBezTo>
                  <a:cubicBezTo>
                    <a:pt x="20" y="19"/>
                    <a:pt x="20" y="18"/>
                    <a:pt x="20" y="18"/>
                  </a:cubicBezTo>
                  <a:cubicBezTo>
                    <a:pt x="22" y="18"/>
                    <a:pt x="25" y="17"/>
                    <a:pt x="26" y="15"/>
                  </a:cubicBezTo>
                  <a:cubicBezTo>
                    <a:pt x="28" y="18"/>
                    <a:pt x="31" y="20"/>
                    <a:pt x="34" y="20"/>
                  </a:cubicBezTo>
                  <a:cubicBezTo>
                    <a:pt x="35" y="20"/>
                    <a:pt x="36" y="20"/>
                    <a:pt x="38" y="19"/>
                  </a:cubicBezTo>
                  <a:cubicBezTo>
                    <a:pt x="38" y="22"/>
                    <a:pt x="40" y="24"/>
                    <a:pt x="43" y="25"/>
                  </a:cubicBezTo>
                  <a:cubicBezTo>
                    <a:pt x="42" y="26"/>
                    <a:pt x="42" y="27"/>
                    <a:pt x="42" y="28"/>
                  </a:cubicBezTo>
                  <a:cubicBezTo>
                    <a:pt x="42" y="30"/>
                    <a:pt x="43" y="31"/>
                    <a:pt x="44" y="33"/>
                  </a:cubicBezTo>
                  <a:cubicBezTo>
                    <a:pt x="42" y="34"/>
                    <a:pt x="40" y="37"/>
                    <a:pt x="40" y="40"/>
                  </a:cubicBezTo>
                  <a:cubicBezTo>
                    <a:pt x="40" y="41"/>
                    <a:pt x="40" y="42"/>
                    <a:pt x="41" y="43"/>
                  </a:cubicBezTo>
                  <a:cubicBezTo>
                    <a:pt x="39" y="45"/>
                    <a:pt x="38" y="47"/>
                    <a:pt x="38" y="50"/>
                  </a:cubicBezTo>
                  <a:cubicBezTo>
                    <a:pt x="38" y="54"/>
                    <a:pt x="41" y="58"/>
                    <a:pt x="46" y="58"/>
                  </a:cubicBezTo>
                  <a:cubicBezTo>
                    <a:pt x="51" y="58"/>
                    <a:pt x="54" y="54"/>
                    <a:pt x="54" y="50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8" y="47"/>
                    <a:pt x="60" y="44"/>
                    <a:pt x="60" y="40"/>
                  </a:cubicBezTo>
                  <a:cubicBezTo>
                    <a:pt x="60" y="38"/>
                    <a:pt x="59" y="35"/>
                    <a:pt x="58" y="34"/>
                  </a:cubicBezTo>
                  <a:cubicBezTo>
                    <a:pt x="59" y="32"/>
                    <a:pt x="60" y="30"/>
                    <a:pt x="60" y="28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29247512-BCE9-4E09-B39B-27FF01CE5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70" y="472156"/>
              <a:ext cx="203096" cy="367506"/>
            </a:xfrm>
            <a:custGeom>
              <a:avLst/>
              <a:gdLst>
                <a:gd name="T0" fmla="*/ 31 w 31"/>
                <a:gd name="T1" fmla="*/ 26 h 56"/>
                <a:gd name="T2" fmla="*/ 25 w 31"/>
                <a:gd name="T3" fmla="*/ 18 h 56"/>
                <a:gd name="T4" fmla="*/ 26 w 31"/>
                <a:gd name="T5" fmla="*/ 14 h 56"/>
                <a:gd name="T6" fmla="*/ 17 w 31"/>
                <a:gd name="T7" fmla="*/ 5 h 56"/>
                <a:gd name="T8" fmla="*/ 14 w 31"/>
                <a:gd name="T9" fmla="*/ 6 h 56"/>
                <a:gd name="T10" fmla="*/ 5 w 31"/>
                <a:gd name="T11" fmla="*/ 0 h 56"/>
                <a:gd name="T12" fmla="*/ 0 w 31"/>
                <a:gd name="T13" fmla="*/ 1 h 56"/>
                <a:gd name="T14" fmla="*/ 17 w 31"/>
                <a:gd name="T15" fmla="*/ 20 h 56"/>
                <a:gd name="T16" fmla="*/ 17 w 31"/>
                <a:gd name="T17" fmla="*/ 36 h 56"/>
                <a:gd name="T18" fmla="*/ 9 w 31"/>
                <a:gd name="T19" fmla="*/ 50 h 56"/>
                <a:gd name="T20" fmla="*/ 17 w 31"/>
                <a:gd name="T21" fmla="*/ 56 h 56"/>
                <a:gd name="T22" fmla="*/ 25 w 31"/>
                <a:gd name="T23" fmla="*/ 48 h 56"/>
                <a:gd name="T24" fmla="*/ 25 w 31"/>
                <a:gd name="T25" fmla="*/ 47 h 56"/>
                <a:gd name="T26" fmla="*/ 31 w 31"/>
                <a:gd name="T27" fmla="*/ 38 h 56"/>
                <a:gd name="T28" fmla="*/ 29 w 31"/>
                <a:gd name="T29" fmla="*/ 32 h 56"/>
                <a:gd name="T30" fmla="*/ 31 w 31"/>
                <a:gd name="T31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56">
                  <a:moveTo>
                    <a:pt x="31" y="26"/>
                  </a:moveTo>
                  <a:cubicBezTo>
                    <a:pt x="31" y="22"/>
                    <a:pt x="29" y="19"/>
                    <a:pt x="25" y="18"/>
                  </a:cubicBezTo>
                  <a:cubicBezTo>
                    <a:pt x="26" y="17"/>
                    <a:pt x="26" y="15"/>
                    <a:pt x="26" y="14"/>
                  </a:cubicBezTo>
                  <a:cubicBezTo>
                    <a:pt x="26" y="9"/>
                    <a:pt x="22" y="5"/>
                    <a:pt x="17" y="5"/>
                  </a:cubicBezTo>
                  <a:cubicBezTo>
                    <a:pt x="16" y="5"/>
                    <a:pt x="15" y="5"/>
                    <a:pt x="14" y="6"/>
                  </a:cubicBezTo>
                  <a:cubicBezTo>
                    <a:pt x="12" y="2"/>
                    <a:pt x="9" y="0"/>
                    <a:pt x="5" y="0"/>
                  </a:cubicBezTo>
                  <a:cubicBezTo>
                    <a:pt x="3" y="0"/>
                    <a:pt x="2" y="0"/>
                    <a:pt x="0" y="1"/>
                  </a:cubicBezTo>
                  <a:cubicBezTo>
                    <a:pt x="9" y="2"/>
                    <a:pt x="17" y="10"/>
                    <a:pt x="17" y="2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42"/>
                    <a:pt x="14" y="47"/>
                    <a:pt x="9" y="50"/>
                  </a:cubicBezTo>
                  <a:cubicBezTo>
                    <a:pt x="10" y="54"/>
                    <a:pt x="13" y="56"/>
                    <a:pt x="17" y="56"/>
                  </a:cubicBezTo>
                  <a:cubicBezTo>
                    <a:pt x="22" y="56"/>
                    <a:pt x="25" y="52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9" y="45"/>
                    <a:pt x="31" y="42"/>
                    <a:pt x="31" y="38"/>
                  </a:cubicBezTo>
                  <a:cubicBezTo>
                    <a:pt x="31" y="36"/>
                    <a:pt x="30" y="33"/>
                    <a:pt x="29" y="32"/>
                  </a:cubicBezTo>
                  <a:cubicBezTo>
                    <a:pt x="30" y="30"/>
                    <a:pt x="31" y="28"/>
                    <a:pt x="31" y="26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2" name="Oval 80">
              <a:extLst>
                <a:ext uri="{FF2B5EF4-FFF2-40B4-BE49-F238E27FC236}">
                  <a16:creationId xmlns:a16="http://schemas.microsoft.com/office/drawing/2014/main" id="{0DEA8037-432B-4B08-A509-6DF9445D5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54" y="655908"/>
              <a:ext cx="67699" cy="580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3" name="Oval 81">
              <a:extLst>
                <a:ext uri="{FF2B5EF4-FFF2-40B4-BE49-F238E27FC236}">
                  <a16:creationId xmlns:a16="http://schemas.microsoft.com/office/drawing/2014/main" id="{C47E6D3B-C7D3-497A-8773-C20FCBA82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405" y="655908"/>
              <a:ext cx="58027" cy="5802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4" name="Oval 82">
              <a:extLst>
                <a:ext uri="{FF2B5EF4-FFF2-40B4-BE49-F238E27FC236}">
                  <a16:creationId xmlns:a16="http://schemas.microsoft.com/office/drawing/2014/main" id="{E945BB3D-BA23-4402-AA67-EEFB75864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300" y="668803"/>
              <a:ext cx="32237" cy="32237"/>
            </a:xfrm>
            <a:prstGeom prst="ellipse">
              <a:avLst/>
            </a:pr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5" name="Oval 83">
              <a:extLst>
                <a:ext uri="{FF2B5EF4-FFF2-40B4-BE49-F238E27FC236}">
                  <a16:creationId xmlns:a16="http://schemas.microsoft.com/office/drawing/2014/main" id="{98AF75F7-DDE7-4496-B50C-7FD9475BB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849" y="668803"/>
              <a:ext cx="41910" cy="32237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6" name="Freeform 84">
              <a:extLst>
                <a:ext uri="{FF2B5EF4-FFF2-40B4-BE49-F238E27FC236}">
                  <a16:creationId xmlns:a16="http://schemas.microsoft.com/office/drawing/2014/main" id="{2718A977-64C3-47EE-A54E-A3C509B61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746173"/>
              <a:ext cx="103160" cy="183752"/>
            </a:xfrm>
            <a:custGeom>
              <a:avLst/>
              <a:gdLst>
                <a:gd name="T0" fmla="*/ 0 w 16"/>
                <a:gd name="T1" fmla="*/ 0 h 28"/>
                <a:gd name="T2" fmla="*/ 0 w 16"/>
                <a:gd name="T3" fmla="*/ 20 h 28"/>
                <a:gd name="T4" fmla="*/ 8 w 16"/>
                <a:gd name="T5" fmla="*/ 28 h 28"/>
                <a:gd name="T6" fmla="*/ 8 w 16"/>
                <a:gd name="T7" fmla="*/ 28 h 28"/>
                <a:gd name="T8" fmla="*/ 8 w 16"/>
                <a:gd name="T9" fmla="*/ 28 h 28"/>
                <a:gd name="T10" fmla="*/ 16 w 16"/>
                <a:gd name="T11" fmla="*/ 20 h 28"/>
                <a:gd name="T12" fmla="*/ 15 w 16"/>
                <a:gd name="T13" fmla="*/ 0 h 28"/>
                <a:gd name="T14" fmla="*/ 0 w 16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8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3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2" y="28"/>
                    <a:pt x="16" y="24"/>
                    <a:pt x="16" y="2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85">
              <a:extLst>
                <a:ext uri="{FF2B5EF4-FFF2-40B4-BE49-F238E27FC236}">
                  <a16:creationId xmlns:a16="http://schemas.microsoft.com/office/drawing/2014/main" id="{06BAFA4C-3DD2-46B7-99CE-DCDE9BA0F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338" y="746173"/>
              <a:ext cx="103160" cy="125725"/>
            </a:xfrm>
            <a:custGeom>
              <a:avLst/>
              <a:gdLst>
                <a:gd name="T0" fmla="*/ 0 w 16"/>
                <a:gd name="T1" fmla="*/ 17 h 19"/>
                <a:gd name="T2" fmla="*/ 7 w 16"/>
                <a:gd name="T3" fmla="*/ 19 h 19"/>
                <a:gd name="T4" fmla="*/ 16 w 16"/>
                <a:gd name="T5" fmla="*/ 17 h 19"/>
                <a:gd name="T6" fmla="*/ 15 w 16"/>
                <a:gd name="T7" fmla="*/ 0 h 19"/>
                <a:gd name="T8" fmla="*/ 0 w 16"/>
                <a:gd name="T9" fmla="*/ 0 h 19"/>
                <a:gd name="T10" fmla="*/ 0 w 16"/>
                <a:gd name="T11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0" y="17"/>
                  </a:moveTo>
                  <a:cubicBezTo>
                    <a:pt x="2" y="18"/>
                    <a:pt x="5" y="19"/>
                    <a:pt x="7" y="19"/>
                  </a:cubicBezTo>
                  <a:cubicBezTo>
                    <a:pt x="10" y="19"/>
                    <a:pt x="13" y="19"/>
                    <a:pt x="16" y="1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8E802D1A-9614-45C9-87F6-3B9A8A4AC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191" y="552749"/>
              <a:ext cx="245004" cy="299807"/>
            </a:xfrm>
            <a:custGeom>
              <a:avLst/>
              <a:gdLst>
                <a:gd name="T0" fmla="*/ 37 w 37"/>
                <a:gd name="T1" fmla="*/ 27 h 46"/>
                <a:gd name="T2" fmla="*/ 18 w 37"/>
                <a:gd name="T3" fmla="*/ 45 h 46"/>
                <a:gd name="T4" fmla="*/ 0 w 37"/>
                <a:gd name="T5" fmla="*/ 26 h 46"/>
                <a:gd name="T6" fmla="*/ 0 w 37"/>
                <a:gd name="T7" fmla="*/ 19 h 46"/>
                <a:gd name="T8" fmla="*/ 19 w 37"/>
                <a:gd name="T9" fmla="*/ 0 h 46"/>
                <a:gd name="T10" fmla="*/ 19 w 37"/>
                <a:gd name="T11" fmla="*/ 0 h 46"/>
                <a:gd name="T12" fmla="*/ 37 w 37"/>
                <a:gd name="T13" fmla="*/ 19 h 46"/>
                <a:gd name="T14" fmla="*/ 37 w 37"/>
                <a:gd name="T15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6">
                  <a:moveTo>
                    <a:pt x="37" y="27"/>
                  </a:moveTo>
                  <a:cubicBezTo>
                    <a:pt x="37" y="37"/>
                    <a:pt x="29" y="46"/>
                    <a:pt x="18" y="45"/>
                  </a:cubicBezTo>
                  <a:cubicBezTo>
                    <a:pt x="8" y="45"/>
                    <a:pt x="0" y="37"/>
                    <a:pt x="0" y="2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9" y="0"/>
                    <a:pt x="37" y="8"/>
                    <a:pt x="37" y="19"/>
                  </a:cubicBezTo>
                  <a:lnTo>
                    <a:pt x="37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5BD05A73-8BAB-4873-B904-E82CCBF72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58" y="584986"/>
              <a:ext cx="222439" cy="267569"/>
            </a:xfrm>
            <a:custGeom>
              <a:avLst/>
              <a:gdLst>
                <a:gd name="T0" fmla="*/ 28 w 34"/>
                <a:gd name="T1" fmla="*/ 0 h 41"/>
                <a:gd name="T2" fmla="*/ 32 w 34"/>
                <a:gd name="T3" fmla="*/ 10 h 41"/>
                <a:gd name="T4" fmla="*/ 32 w 34"/>
                <a:gd name="T5" fmla="*/ 19 h 41"/>
                <a:gd name="T6" fmla="*/ 12 w 34"/>
                <a:gd name="T7" fmla="*/ 37 h 41"/>
                <a:gd name="T8" fmla="*/ 0 w 34"/>
                <a:gd name="T9" fmla="*/ 32 h 41"/>
                <a:gd name="T10" fmla="*/ 15 w 34"/>
                <a:gd name="T11" fmla="*/ 40 h 41"/>
                <a:gd name="T12" fmla="*/ 34 w 34"/>
                <a:gd name="T13" fmla="*/ 22 h 41"/>
                <a:gd name="T14" fmla="*/ 34 w 34"/>
                <a:gd name="T15" fmla="*/ 14 h 41"/>
                <a:gd name="T16" fmla="*/ 28 w 3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41">
                  <a:moveTo>
                    <a:pt x="28" y="0"/>
                  </a:moveTo>
                  <a:cubicBezTo>
                    <a:pt x="30" y="3"/>
                    <a:pt x="32" y="7"/>
                    <a:pt x="32" y="1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29"/>
                    <a:pt x="23" y="38"/>
                    <a:pt x="12" y="37"/>
                  </a:cubicBezTo>
                  <a:cubicBezTo>
                    <a:pt x="8" y="37"/>
                    <a:pt x="4" y="35"/>
                    <a:pt x="0" y="32"/>
                  </a:cubicBezTo>
                  <a:cubicBezTo>
                    <a:pt x="4" y="37"/>
                    <a:pt x="9" y="40"/>
                    <a:pt x="15" y="40"/>
                  </a:cubicBezTo>
                  <a:cubicBezTo>
                    <a:pt x="26" y="41"/>
                    <a:pt x="34" y="32"/>
                    <a:pt x="34" y="2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8"/>
                    <a:pt x="32" y="3"/>
                    <a:pt x="28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0" name="Oval 88">
              <a:extLst>
                <a:ext uri="{FF2B5EF4-FFF2-40B4-BE49-F238E27FC236}">
                  <a16:creationId xmlns:a16="http://schemas.microsoft.com/office/drawing/2014/main" id="{33A924E0-4DA1-44C2-9160-13AD04FBE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96" y="675251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1" name="Oval 89">
              <a:extLst>
                <a:ext uri="{FF2B5EF4-FFF2-40B4-BE49-F238E27FC236}">
                  <a16:creationId xmlns:a16="http://schemas.microsoft.com/office/drawing/2014/main" id="{533A67CF-44C7-44FD-9DAD-620362AC3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050" y="675251"/>
              <a:ext cx="19342" cy="25790"/>
            </a:xfrm>
            <a:prstGeom prst="ellipse">
              <a:avLst/>
            </a:pr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C1B16CD6-D872-46F7-8532-6FCA03126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76" y="788082"/>
              <a:ext cx="38685" cy="19342"/>
            </a:xfrm>
            <a:custGeom>
              <a:avLst/>
              <a:gdLst>
                <a:gd name="T0" fmla="*/ 1 w 6"/>
                <a:gd name="T1" fmla="*/ 0 h 3"/>
                <a:gd name="T2" fmla="*/ 0 w 6"/>
                <a:gd name="T3" fmla="*/ 1 h 3"/>
                <a:gd name="T4" fmla="*/ 3 w 6"/>
                <a:gd name="T5" fmla="*/ 3 h 3"/>
                <a:gd name="T6" fmla="*/ 6 w 6"/>
                <a:gd name="T7" fmla="*/ 1 h 3"/>
                <a:gd name="T8" fmla="*/ 5 w 6"/>
                <a:gd name="T9" fmla="*/ 0 h 3"/>
                <a:gd name="T10" fmla="*/ 1 w 6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3"/>
                    <a:pt x="5" y="3"/>
                    <a:pt x="6" y="1"/>
                  </a:cubicBezTo>
                  <a:cubicBezTo>
                    <a:pt x="6" y="1"/>
                    <a:pt x="5" y="0"/>
                    <a:pt x="5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D44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2F08A361-812D-449B-81A1-D7763BC32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70" y="726830"/>
              <a:ext cx="12895" cy="19342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3 h 3"/>
                <a:gd name="T4" fmla="*/ 0 w 2"/>
                <a:gd name="T5" fmla="*/ 2 h 3"/>
                <a:gd name="T6" fmla="*/ 0 w 2"/>
                <a:gd name="T7" fmla="*/ 2 h 3"/>
                <a:gd name="T8" fmla="*/ 0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1 h 3"/>
                <a:gd name="T16" fmla="*/ 0 w 2"/>
                <a:gd name="T17" fmla="*/ 1 h 3"/>
                <a:gd name="T18" fmla="*/ 0 w 2"/>
                <a:gd name="T19" fmla="*/ 0 h 3"/>
                <a:gd name="T20" fmla="*/ 0 w 2"/>
                <a:gd name="T21" fmla="*/ 0 h 3"/>
                <a:gd name="T22" fmla="*/ 2 w 2"/>
                <a:gd name="T23" fmla="*/ 1 h 3"/>
                <a:gd name="T24" fmla="*/ 1 w 2"/>
                <a:gd name="T25" fmla="*/ 3 h 3"/>
                <a:gd name="T26" fmla="*/ 1 w 2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2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solidFill>
              <a:srgbClr val="DB9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4" name="Oval 92">
              <a:extLst>
                <a:ext uri="{FF2B5EF4-FFF2-40B4-BE49-F238E27FC236}">
                  <a16:creationId xmlns:a16="http://schemas.microsoft.com/office/drawing/2014/main" id="{683681C3-A2E1-4D49-8AB2-9914A7479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050" y="733278"/>
              <a:ext cx="35462" cy="25790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5" name="Oval 93">
              <a:extLst>
                <a:ext uri="{FF2B5EF4-FFF2-40B4-BE49-F238E27FC236}">
                  <a16:creationId xmlns:a16="http://schemas.microsoft.com/office/drawing/2014/main" id="{D43FDCD0-72B3-4D07-902F-6C58E8AA5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548" y="733278"/>
              <a:ext cx="32237" cy="25790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9DA3175F-A012-4FD0-8996-EE6FF4218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49" y="504394"/>
              <a:ext cx="303031" cy="151515"/>
            </a:xfrm>
            <a:custGeom>
              <a:avLst/>
              <a:gdLst>
                <a:gd name="T0" fmla="*/ 39 w 46"/>
                <a:gd name="T1" fmla="*/ 9 h 23"/>
                <a:gd name="T2" fmla="*/ 35 w 46"/>
                <a:gd name="T3" fmla="*/ 10 h 23"/>
                <a:gd name="T4" fmla="*/ 29 w 46"/>
                <a:gd name="T5" fmla="*/ 5 h 23"/>
                <a:gd name="T6" fmla="*/ 28 w 46"/>
                <a:gd name="T7" fmla="*/ 6 h 23"/>
                <a:gd name="T8" fmla="*/ 21 w 46"/>
                <a:gd name="T9" fmla="*/ 0 h 23"/>
                <a:gd name="T10" fmla="*/ 14 w 46"/>
                <a:gd name="T11" fmla="*/ 4 h 23"/>
                <a:gd name="T12" fmla="*/ 12 w 46"/>
                <a:gd name="T13" fmla="*/ 3 h 23"/>
                <a:gd name="T14" fmla="*/ 5 w 46"/>
                <a:gd name="T15" fmla="*/ 10 h 23"/>
                <a:gd name="T16" fmla="*/ 6 w 46"/>
                <a:gd name="T17" fmla="*/ 12 h 23"/>
                <a:gd name="T18" fmla="*/ 0 w 46"/>
                <a:gd name="T19" fmla="*/ 18 h 23"/>
                <a:gd name="T20" fmla="*/ 6 w 46"/>
                <a:gd name="T21" fmla="*/ 23 h 23"/>
                <a:gd name="T22" fmla="*/ 11 w 46"/>
                <a:gd name="T23" fmla="*/ 18 h 23"/>
                <a:gd name="T24" fmla="*/ 11 w 46"/>
                <a:gd name="T25" fmla="*/ 17 h 23"/>
                <a:gd name="T26" fmla="*/ 12 w 46"/>
                <a:gd name="T27" fmla="*/ 17 h 23"/>
                <a:gd name="T28" fmla="*/ 19 w 46"/>
                <a:gd name="T29" fmla="*/ 14 h 23"/>
                <a:gd name="T30" fmla="*/ 21 w 46"/>
                <a:gd name="T31" fmla="*/ 14 h 23"/>
                <a:gd name="T32" fmla="*/ 23 w 46"/>
                <a:gd name="T33" fmla="*/ 14 h 23"/>
                <a:gd name="T34" fmla="*/ 29 w 46"/>
                <a:gd name="T35" fmla="*/ 18 h 23"/>
                <a:gd name="T36" fmla="*/ 32 w 46"/>
                <a:gd name="T37" fmla="*/ 17 h 23"/>
                <a:gd name="T38" fmla="*/ 39 w 46"/>
                <a:gd name="T39" fmla="*/ 23 h 23"/>
                <a:gd name="T40" fmla="*/ 46 w 46"/>
                <a:gd name="T41" fmla="*/ 16 h 23"/>
                <a:gd name="T42" fmla="*/ 39 w 46"/>
                <a:gd name="T4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23">
                  <a:moveTo>
                    <a:pt x="39" y="9"/>
                  </a:moveTo>
                  <a:cubicBezTo>
                    <a:pt x="37" y="9"/>
                    <a:pt x="36" y="9"/>
                    <a:pt x="35" y="10"/>
                  </a:cubicBezTo>
                  <a:cubicBezTo>
                    <a:pt x="34" y="7"/>
                    <a:pt x="32" y="5"/>
                    <a:pt x="29" y="5"/>
                  </a:cubicBezTo>
                  <a:cubicBezTo>
                    <a:pt x="28" y="5"/>
                    <a:pt x="28" y="6"/>
                    <a:pt x="28" y="6"/>
                  </a:cubicBezTo>
                  <a:cubicBezTo>
                    <a:pt x="27" y="2"/>
                    <a:pt x="24" y="0"/>
                    <a:pt x="21" y="0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8" y="3"/>
                    <a:pt x="5" y="7"/>
                    <a:pt x="5" y="10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3" y="13"/>
                    <a:pt x="0" y="15"/>
                    <a:pt x="0" y="18"/>
                  </a:cubicBezTo>
                  <a:cubicBezTo>
                    <a:pt x="0" y="21"/>
                    <a:pt x="3" y="23"/>
                    <a:pt x="6" y="23"/>
                  </a:cubicBezTo>
                  <a:cubicBezTo>
                    <a:pt x="9" y="23"/>
                    <a:pt x="11" y="21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5" y="17"/>
                    <a:pt x="17" y="16"/>
                    <a:pt x="19" y="14"/>
                  </a:cubicBezTo>
                  <a:cubicBezTo>
                    <a:pt x="19" y="14"/>
                    <a:pt x="20" y="14"/>
                    <a:pt x="21" y="14"/>
                  </a:cubicBezTo>
                  <a:cubicBezTo>
                    <a:pt x="21" y="14"/>
                    <a:pt x="22" y="14"/>
                    <a:pt x="23" y="14"/>
                  </a:cubicBezTo>
                  <a:cubicBezTo>
                    <a:pt x="24" y="16"/>
                    <a:pt x="26" y="18"/>
                    <a:pt x="29" y="18"/>
                  </a:cubicBezTo>
                  <a:cubicBezTo>
                    <a:pt x="30" y="18"/>
                    <a:pt x="31" y="18"/>
                    <a:pt x="32" y="17"/>
                  </a:cubicBezTo>
                  <a:cubicBezTo>
                    <a:pt x="33" y="20"/>
                    <a:pt x="36" y="23"/>
                    <a:pt x="39" y="23"/>
                  </a:cubicBezTo>
                  <a:cubicBezTo>
                    <a:pt x="43" y="23"/>
                    <a:pt x="46" y="19"/>
                    <a:pt x="46" y="16"/>
                  </a:cubicBezTo>
                  <a:cubicBezTo>
                    <a:pt x="46" y="12"/>
                    <a:pt x="43" y="9"/>
                    <a:pt x="39" y="9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7" name="Freeform 95">
              <a:extLst>
                <a:ext uri="{FF2B5EF4-FFF2-40B4-BE49-F238E27FC236}">
                  <a16:creationId xmlns:a16="http://schemas.microsoft.com/office/drawing/2014/main" id="{2F21906F-C6CD-4E96-8427-45574E6E9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853" y="565644"/>
              <a:ext cx="58027" cy="90265"/>
            </a:xfrm>
            <a:custGeom>
              <a:avLst/>
              <a:gdLst>
                <a:gd name="T0" fmla="*/ 2 w 9"/>
                <a:gd name="T1" fmla="*/ 0 h 14"/>
                <a:gd name="T2" fmla="*/ 0 w 9"/>
                <a:gd name="T3" fmla="*/ 0 h 14"/>
                <a:gd name="T4" fmla="*/ 1 w 9"/>
                <a:gd name="T5" fmla="*/ 6 h 14"/>
                <a:gd name="T6" fmla="*/ 1 w 9"/>
                <a:gd name="T7" fmla="*/ 13 h 14"/>
                <a:gd name="T8" fmla="*/ 2 w 9"/>
                <a:gd name="T9" fmla="*/ 14 h 14"/>
                <a:gd name="T10" fmla="*/ 9 w 9"/>
                <a:gd name="T11" fmla="*/ 7 h 14"/>
                <a:gd name="T12" fmla="*/ 2 w 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6" y="14"/>
                    <a:pt x="9" y="10"/>
                    <a:pt x="9" y="7"/>
                  </a:cubicBezTo>
                  <a:cubicBezTo>
                    <a:pt x="9" y="3"/>
                    <a:pt x="6" y="0"/>
                    <a:pt x="2" y="0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1E71D70-0DFA-421C-9039-F10A3469CBC6}"/>
              </a:ext>
            </a:extLst>
          </p:cNvPr>
          <p:cNvGrpSpPr/>
          <p:nvPr/>
        </p:nvGrpSpPr>
        <p:grpSpPr>
          <a:xfrm>
            <a:off x="1622074" y="2015746"/>
            <a:ext cx="1619165" cy="1619165"/>
            <a:chOff x="9526" y="-6350"/>
            <a:chExt cx="1346200" cy="1346200"/>
          </a:xfrm>
        </p:grpSpPr>
        <p:sp>
          <p:nvSpPr>
            <p:cNvPr id="103" name="Oval 99">
              <a:extLst>
                <a:ext uri="{FF2B5EF4-FFF2-40B4-BE49-F238E27FC236}">
                  <a16:creationId xmlns:a16="http://schemas.microsoft.com/office/drawing/2014/main" id="{00184811-0A8C-401C-97F6-AAE0AB94B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26" y="-6350"/>
              <a:ext cx="1346200" cy="1346200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4" name="Freeform 100">
              <a:extLst>
                <a:ext uri="{FF2B5EF4-FFF2-40B4-BE49-F238E27FC236}">
                  <a16:creationId xmlns:a16="http://schemas.microsoft.com/office/drawing/2014/main" id="{4DF3BA0E-930B-4660-8F65-A4FC5852F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01" y="450851"/>
              <a:ext cx="1017588" cy="560388"/>
            </a:xfrm>
            <a:custGeom>
              <a:avLst/>
              <a:gdLst>
                <a:gd name="T0" fmla="*/ 76 w 127"/>
                <a:gd name="T1" fmla="*/ 2 h 70"/>
                <a:gd name="T2" fmla="*/ 115 w 127"/>
                <a:gd name="T3" fmla="*/ 13 h 70"/>
                <a:gd name="T4" fmla="*/ 126 w 127"/>
                <a:gd name="T5" fmla="*/ 32 h 70"/>
                <a:gd name="T6" fmla="*/ 125 w 127"/>
                <a:gd name="T7" fmla="*/ 38 h 70"/>
                <a:gd name="T8" fmla="*/ 110 w 127"/>
                <a:gd name="T9" fmla="*/ 57 h 70"/>
                <a:gd name="T10" fmla="*/ 79 w 127"/>
                <a:gd name="T11" fmla="*/ 67 h 70"/>
                <a:gd name="T12" fmla="*/ 47 w 127"/>
                <a:gd name="T13" fmla="*/ 67 h 70"/>
                <a:gd name="T14" fmla="*/ 16 w 127"/>
                <a:gd name="T15" fmla="*/ 57 h 70"/>
                <a:gd name="T16" fmla="*/ 1 w 127"/>
                <a:gd name="T17" fmla="*/ 38 h 70"/>
                <a:gd name="T18" fmla="*/ 1 w 127"/>
                <a:gd name="T19" fmla="*/ 32 h 70"/>
                <a:gd name="T20" fmla="*/ 12 w 127"/>
                <a:gd name="T21" fmla="*/ 13 h 70"/>
                <a:gd name="T22" fmla="*/ 50 w 127"/>
                <a:gd name="T23" fmla="*/ 2 h 70"/>
                <a:gd name="T24" fmla="*/ 76 w 127"/>
                <a:gd name="T2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70">
                  <a:moveTo>
                    <a:pt x="76" y="2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22" y="15"/>
                    <a:pt x="127" y="24"/>
                    <a:pt x="126" y="32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4" y="47"/>
                    <a:pt x="118" y="55"/>
                    <a:pt x="110" y="5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69" y="70"/>
                    <a:pt x="58" y="70"/>
                    <a:pt x="47" y="67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8" y="55"/>
                    <a:pt x="2" y="47"/>
                    <a:pt x="1" y="38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4"/>
                    <a:pt x="4" y="15"/>
                    <a:pt x="12" y="13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9" y="0"/>
                    <a:pt x="68" y="0"/>
                    <a:pt x="7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5" name="Freeform 101">
              <a:extLst>
                <a:ext uri="{FF2B5EF4-FFF2-40B4-BE49-F238E27FC236}">
                  <a16:creationId xmlns:a16="http://schemas.microsoft.com/office/drawing/2014/main" id="{B3B3058E-AEF2-4D1C-AC08-880359CF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6" y="546101"/>
              <a:ext cx="969963" cy="465138"/>
            </a:xfrm>
            <a:custGeom>
              <a:avLst/>
              <a:gdLst>
                <a:gd name="T0" fmla="*/ 109 w 121"/>
                <a:gd name="T1" fmla="*/ 1 h 58"/>
                <a:gd name="T2" fmla="*/ 105 w 121"/>
                <a:gd name="T3" fmla="*/ 0 h 58"/>
                <a:gd name="T4" fmla="*/ 108 w 121"/>
                <a:gd name="T5" fmla="*/ 12 h 58"/>
                <a:gd name="T6" fmla="*/ 107 w 121"/>
                <a:gd name="T7" fmla="*/ 18 h 58"/>
                <a:gd name="T8" fmla="*/ 92 w 121"/>
                <a:gd name="T9" fmla="*/ 37 h 58"/>
                <a:gd name="T10" fmla="*/ 61 w 121"/>
                <a:gd name="T11" fmla="*/ 47 h 58"/>
                <a:gd name="T12" fmla="*/ 29 w 121"/>
                <a:gd name="T13" fmla="*/ 47 h 58"/>
                <a:gd name="T14" fmla="*/ 0 w 121"/>
                <a:gd name="T15" fmla="*/ 38 h 58"/>
                <a:gd name="T16" fmla="*/ 10 w 121"/>
                <a:gd name="T17" fmla="*/ 45 h 58"/>
                <a:gd name="T18" fmla="*/ 41 w 121"/>
                <a:gd name="T19" fmla="*/ 55 h 58"/>
                <a:gd name="T20" fmla="*/ 73 w 121"/>
                <a:gd name="T21" fmla="*/ 55 h 58"/>
                <a:gd name="T22" fmla="*/ 104 w 121"/>
                <a:gd name="T23" fmla="*/ 45 h 58"/>
                <a:gd name="T24" fmla="*/ 119 w 121"/>
                <a:gd name="T25" fmla="*/ 26 h 58"/>
                <a:gd name="T26" fmla="*/ 120 w 121"/>
                <a:gd name="T27" fmla="*/ 20 h 58"/>
                <a:gd name="T28" fmla="*/ 109 w 121"/>
                <a:gd name="T2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58">
                  <a:moveTo>
                    <a:pt x="109" y="1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107" y="4"/>
                    <a:pt x="108" y="8"/>
                    <a:pt x="108" y="12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27"/>
                    <a:pt x="100" y="35"/>
                    <a:pt x="92" y="3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0" y="50"/>
                    <a:pt x="39" y="50"/>
                    <a:pt x="29" y="4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1"/>
                    <a:pt x="6" y="44"/>
                    <a:pt x="10" y="4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2" y="58"/>
                    <a:pt x="63" y="58"/>
                    <a:pt x="73" y="55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12" y="43"/>
                    <a:pt x="118" y="35"/>
                    <a:pt x="119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12"/>
                    <a:pt x="116" y="3"/>
                    <a:pt x="109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6" name="Freeform 102">
              <a:extLst>
                <a:ext uri="{FF2B5EF4-FFF2-40B4-BE49-F238E27FC236}">
                  <a16:creationId xmlns:a16="http://schemas.microsoft.com/office/drawing/2014/main" id="{8DD35357-F9E8-43A5-BB47-FE5FEDF12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554038"/>
              <a:ext cx="841375" cy="128588"/>
            </a:xfrm>
            <a:custGeom>
              <a:avLst/>
              <a:gdLst>
                <a:gd name="T0" fmla="*/ 104 w 105"/>
                <a:gd name="T1" fmla="*/ 16 h 16"/>
                <a:gd name="T2" fmla="*/ 104 w 105"/>
                <a:gd name="T3" fmla="*/ 16 h 16"/>
                <a:gd name="T4" fmla="*/ 65 w 105"/>
                <a:gd name="T5" fmla="*/ 5 h 16"/>
                <a:gd name="T6" fmla="*/ 39 w 105"/>
                <a:gd name="T7" fmla="*/ 5 h 16"/>
                <a:gd name="T8" fmla="*/ 1 w 105"/>
                <a:gd name="T9" fmla="*/ 16 h 16"/>
                <a:gd name="T10" fmla="*/ 0 w 105"/>
                <a:gd name="T11" fmla="*/ 15 h 16"/>
                <a:gd name="T12" fmla="*/ 1 w 105"/>
                <a:gd name="T13" fmla="*/ 14 h 16"/>
                <a:gd name="T14" fmla="*/ 39 w 105"/>
                <a:gd name="T15" fmla="*/ 3 h 16"/>
                <a:gd name="T16" fmla="*/ 66 w 105"/>
                <a:gd name="T17" fmla="*/ 3 h 16"/>
                <a:gd name="T18" fmla="*/ 104 w 105"/>
                <a:gd name="T19" fmla="*/ 14 h 16"/>
                <a:gd name="T20" fmla="*/ 105 w 105"/>
                <a:gd name="T21" fmla="*/ 15 h 16"/>
                <a:gd name="T22" fmla="*/ 104 w 105"/>
                <a:gd name="T2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">
                  <a:moveTo>
                    <a:pt x="10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57" y="2"/>
                    <a:pt x="48" y="2"/>
                    <a:pt x="39" y="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8" y="0"/>
                    <a:pt x="57" y="0"/>
                    <a:pt x="66" y="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5"/>
                  </a:cubicBezTo>
                  <a:cubicBezTo>
                    <a:pt x="105" y="15"/>
                    <a:pt x="104" y="16"/>
                    <a:pt x="104" y="1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7" name="Freeform 103">
              <a:extLst>
                <a:ext uri="{FF2B5EF4-FFF2-40B4-BE49-F238E27FC236}">
                  <a16:creationId xmlns:a16="http://schemas.microsoft.com/office/drawing/2014/main" id="{02DCE50B-AA23-4222-9768-CC59136F3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682626"/>
              <a:ext cx="841375" cy="73025"/>
            </a:xfrm>
            <a:custGeom>
              <a:avLst/>
              <a:gdLst>
                <a:gd name="T0" fmla="*/ 104 w 105"/>
                <a:gd name="T1" fmla="*/ 9 h 9"/>
                <a:gd name="T2" fmla="*/ 104 w 105"/>
                <a:gd name="T3" fmla="*/ 9 h 9"/>
                <a:gd name="T4" fmla="*/ 65 w 105"/>
                <a:gd name="T5" fmla="*/ 3 h 9"/>
                <a:gd name="T6" fmla="*/ 39 w 105"/>
                <a:gd name="T7" fmla="*/ 3 h 9"/>
                <a:gd name="T8" fmla="*/ 1 w 105"/>
                <a:gd name="T9" fmla="*/ 9 h 9"/>
                <a:gd name="T10" fmla="*/ 0 w 105"/>
                <a:gd name="T11" fmla="*/ 8 h 9"/>
                <a:gd name="T12" fmla="*/ 1 w 105"/>
                <a:gd name="T13" fmla="*/ 7 h 9"/>
                <a:gd name="T14" fmla="*/ 39 w 105"/>
                <a:gd name="T15" fmla="*/ 1 h 9"/>
                <a:gd name="T16" fmla="*/ 66 w 105"/>
                <a:gd name="T17" fmla="*/ 1 h 9"/>
                <a:gd name="T18" fmla="*/ 104 w 105"/>
                <a:gd name="T19" fmla="*/ 7 h 9"/>
                <a:gd name="T20" fmla="*/ 105 w 105"/>
                <a:gd name="T21" fmla="*/ 8 h 9"/>
                <a:gd name="T22" fmla="*/ 104 w 105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9">
                  <a:moveTo>
                    <a:pt x="104" y="9"/>
                  </a:moveTo>
                  <a:cubicBezTo>
                    <a:pt x="104" y="9"/>
                    <a:pt x="104" y="9"/>
                    <a:pt x="104" y="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57" y="2"/>
                    <a:pt x="48" y="2"/>
                    <a:pt x="39" y="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8" y="0"/>
                    <a:pt x="57" y="0"/>
                    <a:pt x="66" y="1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5" y="7"/>
                    <a:pt x="105" y="7"/>
                    <a:pt x="105" y="8"/>
                  </a:cubicBezTo>
                  <a:cubicBezTo>
                    <a:pt x="105" y="9"/>
                    <a:pt x="104" y="9"/>
                    <a:pt x="104" y="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8" name="Freeform 104">
              <a:extLst>
                <a:ext uri="{FF2B5EF4-FFF2-40B4-BE49-F238E27FC236}">
                  <a16:creationId xmlns:a16="http://schemas.microsoft.com/office/drawing/2014/main" id="{FCD7CD52-0387-42F6-B992-63571D07C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3" y="811213"/>
              <a:ext cx="841375" cy="71438"/>
            </a:xfrm>
            <a:custGeom>
              <a:avLst/>
              <a:gdLst>
                <a:gd name="T0" fmla="*/ 52 w 105"/>
                <a:gd name="T1" fmla="*/ 9 h 9"/>
                <a:gd name="T2" fmla="*/ 39 w 105"/>
                <a:gd name="T3" fmla="*/ 8 h 9"/>
                <a:gd name="T4" fmla="*/ 1 w 105"/>
                <a:gd name="T5" fmla="*/ 2 h 9"/>
                <a:gd name="T6" fmla="*/ 0 w 105"/>
                <a:gd name="T7" fmla="*/ 1 h 9"/>
                <a:gd name="T8" fmla="*/ 1 w 105"/>
                <a:gd name="T9" fmla="*/ 0 h 9"/>
                <a:gd name="T10" fmla="*/ 39 w 105"/>
                <a:gd name="T11" fmla="*/ 6 h 9"/>
                <a:gd name="T12" fmla="*/ 65 w 105"/>
                <a:gd name="T13" fmla="*/ 6 h 9"/>
                <a:gd name="T14" fmla="*/ 104 w 105"/>
                <a:gd name="T15" fmla="*/ 0 h 9"/>
                <a:gd name="T16" fmla="*/ 105 w 105"/>
                <a:gd name="T17" fmla="*/ 1 h 9"/>
                <a:gd name="T18" fmla="*/ 104 w 105"/>
                <a:gd name="T19" fmla="*/ 2 h 9"/>
                <a:gd name="T20" fmla="*/ 66 w 105"/>
                <a:gd name="T21" fmla="*/ 8 h 9"/>
                <a:gd name="T22" fmla="*/ 52 w 105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9">
                  <a:moveTo>
                    <a:pt x="52" y="9"/>
                  </a:moveTo>
                  <a:cubicBezTo>
                    <a:pt x="48" y="9"/>
                    <a:pt x="43" y="9"/>
                    <a:pt x="39" y="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8" y="7"/>
                    <a:pt x="57" y="7"/>
                    <a:pt x="65" y="6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1"/>
                    <a:pt x="105" y="1"/>
                  </a:cubicBezTo>
                  <a:cubicBezTo>
                    <a:pt x="105" y="2"/>
                    <a:pt x="105" y="2"/>
                    <a:pt x="104" y="2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1" y="9"/>
                    <a:pt x="57" y="9"/>
                    <a:pt x="52" y="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9" name="Freeform 105">
              <a:extLst>
                <a:ext uri="{FF2B5EF4-FFF2-40B4-BE49-F238E27FC236}">
                  <a16:creationId xmlns:a16="http://schemas.microsoft.com/office/drawing/2014/main" id="{D0E0F349-436E-4953-853F-6AA869DEA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658813"/>
              <a:ext cx="23813" cy="23813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0 h 3"/>
                <a:gd name="T4" fmla="*/ 0 w 3"/>
                <a:gd name="T5" fmla="*/ 2 h 3"/>
                <a:gd name="T6" fmla="*/ 2 w 3"/>
                <a:gd name="T7" fmla="*/ 3 h 3"/>
                <a:gd name="T8" fmla="*/ 2 w 3"/>
                <a:gd name="T9" fmla="*/ 3 h 3"/>
                <a:gd name="T10" fmla="*/ 3 w 3"/>
                <a:gd name="T11" fmla="*/ 2 h 3"/>
                <a:gd name="T12" fmla="*/ 2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0" name="Freeform 106">
              <a:extLst>
                <a:ext uri="{FF2B5EF4-FFF2-40B4-BE49-F238E27FC236}">
                  <a16:creationId xmlns:a16="http://schemas.microsoft.com/office/drawing/2014/main" id="{A2D2AFDE-583D-4559-8B94-330A62EF2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801" y="730251"/>
              <a:ext cx="39688" cy="25400"/>
            </a:xfrm>
            <a:custGeom>
              <a:avLst/>
              <a:gdLst>
                <a:gd name="T0" fmla="*/ 4 w 5"/>
                <a:gd name="T1" fmla="*/ 1 h 3"/>
                <a:gd name="T2" fmla="*/ 1 w 5"/>
                <a:gd name="T3" fmla="*/ 0 h 3"/>
                <a:gd name="T4" fmla="*/ 0 w 5"/>
                <a:gd name="T5" fmla="*/ 2 h 3"/>
                <a:gd name="T6" fmla="*/ 4 w 5"/>
                <a:gd name="T7" fmla="*/ 3 h 3"/>
                <a:gd name="T8" fmla="*/ 4 w 5"/>
                <a:gd name="T9" fmla="*/ 3 h 3"/>
                <a:gd name="T10" fmla="*/ 5 w 5"/>
                <a:gd name="T11" fmla="*/ 2 h 3"/>
                <a:gd name="T12" fmla="*/ 4 w 5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1" name="Freeform 107">
              <a:extLst>
                <a:ext uri="{FF2B5EF4-FFF2-40B4-BE49-F238E27FC236}">
                  <a16:creationId xmlns:a16="http://schemas.microsoft.com/office/drawing/2014/main" id="{84037D67-64E5-4B22-8154-A7069D82C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3" y="811213"/>
              <a:ext cx="168275" cy="39688"/>
            </a:xfrm>
            <a:custGeom>
              <a:avLst/>
              <a:gdLst>
                <a:gd name="T0" fmla="*/ 20 w 21"/>
                <a:gd name="T1" fmla="*/ 0 h 5"/>
                <a:gd name="T2" fmla="*/ 8 w 21"/>
                <a:gd name="T3" fmla="*/ 2 h 5"/>
                <a:gd name="T4" fmla="*/ 3 w 21"/>
                <a:gd name="T5" fmla="*/ 4 h 5"/>
                <a:gd name="T6" fmla="*/ 0 w 21"/>
                <a:gd name="T7" fmla="*/ 5 h 5"/>
                <a:gd name="T8" fmla="*/ 20 w 21"/>
                <a:gd name="T9" fmla="*/ 2 h 5"/>
                <a:gd name="T10" fmla="*/ 21 w 21"/>
                <a:gd name="T11" fmla="*/ 1 h 5"/>
                <a:gd name="T12" fmla="*/ 20 w 21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0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5" y="4"/>
                    <a:pt x="3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D6D6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0B1384-AD24-4374-ACFE-0601735E85FB}"/>
              </a:ext>
            </a:extLst>
          </p:cNvPr>
          <p:cNvGrpSpPr/>
          <p:nvPr/>
        </p:nvGrpSpPr>
        <p:grpSpPr>
          <a:xfrm>
            <a:off x="1621656" y="4186631"/>
            <a:ext cx="1620000" cy="1620000"/>
            <a:chOff x="-12700" y="-9524"/>
            <a:chExt cx="2038350" cy="2046287"/>
          </a:xfrm>
        </p:grpSpPr>
        <p:sp>
          <p:nvSpPr>
            <p:cNvPr id="116" name="Oval 111">
              <a:extLst>
                <a:ext uri="{FF2B5EF4-FFF2-40B4-BE49-F238E27FC236}">
                  <a16:creationId xmlns:a16="http://schemas.microsoft.com/office/drawing/2014/main" id="{F1DA4D2F-4233-4AD7-8061-710B4A572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700" y="-9524"/>
              <a:ext cx="2038350" cy="2046287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7" name="Freeform 112">
              <a:extLst>
                <a:ext uri="{FF2B5EF4-FFF2-40B4-BE49-F238E27FC236}">
                  <a16:creationId xmlns:a16="http://schemas.microsoft.com/office/drawing/2014/main" id="{DD0E56A6-9E06-4D8E-8185-4FEC46F48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063" y="611188"/>
              <a:ext cx="317500" cy="498475"/>
            </a:xfrm>
            <a:custGeom>
              <a:avLst/>
              <a:gdLst>
                <a:gd name="T0" fmla="*/ 25 w 26"/>
                <a:gd name="T1" fmla="*/ 22 h 41"/>
                <a:gd name="T2" fmla="*/ 25 w 26"/>
                <a:gd name="T3" fmla="*/ 22 h 41"/>
                <a:gd name="T4" fmla="*/ 15 w 26"/>
                <a:gd name="T5" fmla="*/ 1 h 41"/>
                <a:gd name="T6" fmla="*/ 12 w 26"/>
                <a:gd name="T7" fmla="*/ 1 h 41"/>
                <a:gd name="T8" fmla="*/ 1 w 26"/>
                <a:gd name="T9" fmla="*/ 22 h 41"/>
                <a:gd name="T10" fmla="*/ 1 w 26"/>
                <a:gd name="T11" fmla="*/ 22 h 41"/>
                <a:gd name="T12" fmla="*/ 0 w 26"/>
                <a:gd name="T13" fmla="*/ 29 h 41"/>
                <a:gd name="T14" fmla="*/ 13 w 26"/>
                <a:gd name="T15" fmla="*/ 41 h 41"/>
                <a:gd name="T16" fmla="*/ 26 w 26"/>
                <a:gd name="T17" fmla="*/ 28 h 41"/>
                <a:gd name="T18" fmla="*/ 25 w 26"/>
                <a:gd name="T19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1"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35"/>
                    <a:pt x="6" y="41"/>
                    <a:pt x="13" y="41"/>
                  </a:cubicBezTo>
                  <a:cubicBezTo>
                    <a:pt x="20" y="41"/>
                    <a:pt x="26" y="35"/>
                    <a:pt x="26" y="28"/>
                  </a:cubicBezTo>
                  <a:cubicBezTo>
                    <a:pt x="26" y="26"/>
                    <a:pt x="26" y="24"/>
                    <a:pt x="25" y="22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8" name="Freeform 113">
              <a:extLst>
                <a:ext uri="{FF2B5EF4-FFF2-40B4-BE49-F238E27FC236}">
                  <a16:creationId xmlns:a16="http://schemas.microsoft.com/office/drawing/2014/main" id="{12AE12F9-4C26-4194-A286-6D354DB3C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088" y="769938"/>
              <a:ext cx="244475" cy="339725"/>
            </a:xfrm>
            <a:custGeom>
              <a:avLst/>
              <a:gdLst>
                <a:gd name="T0" fmla="*/ 0 w 20"/>
                <a:gd name="T1" fmla="*/ 26 h 28"/>
                <a:gd name="T2" fmla="*/ 7 w 20"/>
                <a:gd name="T3" fmla="*/ 28 h 28"/>
                <a:gd name="T4" fmla="*/ 20 w 20"/>
                <a:gd name="T5" fmla="*/ 15 h 28"/>
                <a:gd name="T6" fmla="*/ 19 w 20"/>
                <a:gd name="T7" fmla="*/ 9 h 28"/>
                <a:gd name="T8" fmla="*/ 19 w 20"/>
                <a:gd name="T9" fmla="*/ 9 h 28"/>
                <a:gd name="T10" fmla="*/ 14 w 20"/>
                <a:gd name="T11" fmla="*/ 0 h 28"/>
                <a:gd name="T12" fmla="*/ 13 w 20"/>
                <a:gd name="T13" fmla="*/ 11 h 28"/>
                <a:gd name="T14" fmla="*/ 0 w 20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0" y="26"/>
                  </a:moveTo>
                  <a:cubicBezTo>
                    <a:pt x="2" y="27"/>
                    <a:pt x="4" y="28"/>
                    <a:pt x="7" y="28"/>
                  </a:cubicBezTo>
                  <a:cubicBezTo>
                    <a:pt x="14" y="28"/>
                    <a:pt x="20" y="22"/>
                    <a:pt x="20" y="15"/>
                  </a:cubicBezTo>
                  <a:cubicBezTo>
                    <a:pt x="20" y="13"/>
                    <a:pt x="20" y="11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4"/>
                    <a:pt x="14" y="7"/>
                    <a:pt x="13" y="11"/>
                  </a:cubicBezTo>
                  <a:cubicBezTo>
                    <a:pt x="10" y="17"/>
                    <a:pt x="6" y="23"/>
                    <a:pt x="0" y="26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9" name="Freeform 114">
              <a:extLst>
                <a:ext uri="{FF2B5EF4-FFF2-40B4-BE49-F238E27FC236}">
                  <a16:creationId xmlns:a16="http://schemas.microsoft.com/office/drawing/2014/main" id="{4D5A8196-2541-433E-BB91-C95AACDA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075" y="415925"/>
              <a:ext cx="268288" cy="427037"/>
            </a:xfrm>
            <a:custGeom>
              <a:avLst/>
              <a:gdLst>
                <a:gd name="T0" fmla="*/ 21 w 22"/>
                <a:gd name="T1" fmla="*/ 19 h 35"/>
                <a:gd name="T2" fmla="*/ 21 w 22"/>
                <a:gd name="T3" fmla="*/ 19 h 35"/>
                <a:gd name="T4" fmla="*/ 12 w 22"/>
                <a:gd name="T5" fmla="*/ 1 h 35"/>
                <a:gd name="T6" fmla="*/ 10 w 22"/>
                <a:gd name="T7" fmla="*/ 1 h 35"/>
                <a:gd name="T8" fmla="*/ 1 w 22"/>
                <a:gd name="T9" fmla="*/ 19 h 35"/>
                <a:gd name="T10" fmla="*/ 1 w 22"/>
                <a:gd name="T11" fmla="*/ 19 h 35"/>
                <a:gd name="T12" fmla="*/ 0 w 22"/>
                <a:gd name="T13" fmla="*/ 25 h 35"/>
                <a:gd name="T14" fmla="*/ 10 w 22"/>
                <a:gd name="T15" fmla="*/ 35 h 35"/>
                <a:gd name="T16" fmla="*/ 22 w 22"/>
                <a:gd name="T17" fmla="*/ 24 h 35"/>
                <a:gd name="T18" fmla="*/ 21 w 22"/>
                <a:gd name="T1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5">
                  <a:moveTo>
                    <a:pt x="21" y="19"/>
                  </a:moveTo>
                  <a:cubicBezTo>
                    <a:pt x="21" y="19"/>
                    <a:pt x="21" y="19"/>
                    <a:pt x="21" y="1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0" y="0"/>
                    <a:pt x="10" y="1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3"/>
                    <a:pt x="0" y="25"/>
                  </a:cubicBezTo>
                  <a:cubicBezTo>
                    <a:pt x="0" y="30"/>
                    <a:pt x="5" y="35"/>
                    <a:pt x="10" y="35"/>
                  </a:cubicBezTo>
                  <a:cubicBezTo>
                    <a:pt x="17" y="35"/>
                    <a:pt x="22" y="30"/>
                    <a:pt x="22" y="24"/>
                  </a:cubicBezTo>
                  <a:cubicBezTo>
                    <a:pt x="22" y="23"/>
                    <a:pt x="21" y="21"/>
                    <a:pt x="21" y="19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0" name="Freeform 115">
              <a:extLst>
                <a:ext uri="{FF2B5EF4-FFF2-40B4-BE49-F238E27FC236}">
                  <a16:creationId xmlns:a16="http://schemas.microsoft.com/office/drawing/2014/main" id="{9DD612AA-0EF9-44C2-9CD5-C083AA6B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400" y="561975"/>
              <a:ext cx="207963" cy="280987"/>
            </a:xfrm>
            <a:custGeom>
              <a:avLst/>
              <a:gdLst>
                <a:gd name="T0" fmla="*/ 17 w 17"/>
                <a:gd name="T1" fmla="*/ 12 h 23"/>
                <a:gd name="T2" fmla="*/ 16 w 17"/>
                <a:gd name="T3" fmla="*/ 7 h 23"/>
                <a:gd name="T4" fmla="*/ 16 w 17"/>
                <a:gd name="T5" fmla="*/ 7 h 23"/>
                <a:gd name="T6" fmla="*/ 12 w 17"/>
                <a:gd name="T7" fmla="*/ 0 h 23"/>
                <a:gd name="T8" fmla="*/ 9 w 17"/>
                <a:gd name="T9" fmla="*/ 11 h 23"/>
                <a:gd name="T10" fmla="*/ 0 w 17"/>
                <a:gd name="T11" fmla="*/ 22 h 23"/>
                <a:gd name="T12" fmla="*/ 5 w 17"/>
                <a:gd name="T13" fmla="*/ 23 h 23"/>
                <a:gd name="T14" fmla="*/ 17 w 17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3">
                  <a:moveTo>
                    <a:pt x="17" y="12"/>
                  </a:moveTo>
                  <a:cubicBezTo>
                    <a:pt x="17" y="11"/>
                    <a:pt x="16" y="9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1" y="8"/>
                    <a:pt x="9" y="11"/>
                  </a:cubicBezTo>
                  <a:cubicBezTo>
                    <a:pt x="7" y="15"/>
                    <a:pt x="4" y="19"/>
                    <a:pt x="0" y="22"/>
                  </a:cubicBezTo>
                  <a:cubicBezTo>
                    <a:pt x="2" y="23"/>
                    <a:pt x="4" y="23"/>
                    <a:pt x="5" y="23"/>
                  </a:cubicBezTo>
                  <a:cubicBezTo>
                    <a:pt x="12" y="23"/>
                    <a:pt x="17" y="18"/>
                    <a:pt x="17" y="12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1" name="Freeform 116">
              <a:extLst>
                <a:ext uri="{FF2B5EF4-FFF2-40B4-BE49-F238E27FC236}">
                  <a16:creationId xmlns:a16="http://schemas.microsoft.com/office/drawing/2014/main" id="{1E29C0C5-AFD5-4183-8F6F-6F3A11987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3" y="1049338"/>
              <a:ext cx="1233488" cy="500062"/>
            </a:xfrm>
            <a:custGeom>
              <a:avLst/>
              <a:gdLst>
                <a:gd name="T0" fmla="*/ 98 w 101"/>
                <a:gd name="T1" fmla="*/ 11 h 41"/>
                <a:gd name="T2" fmla="*/ 88 w 101"/>
                <a:gd name="T3" fmla="*/ 8 h 41"/>
                <a:gd name="T4" fmla="*/ 63 w 101"/>
                <a:gd name="T5" fmla="*/ 19 h 41"/>
                <a:gd name="T6" fmla="*/ 60 w 101"/>
                <a:gd name="T7" fmla="*/ 16 h 41"/>
                <a:gd name="T8" fmla="*/ 31 w 101"/>
                <a:gd name="T9" fmla="*/ 1 h 41"/>
                <a:gd name="T10" fmla="*/ 26 w 101"/>
                <a:gd name="T11" fmla="*/ 1 h 41"/>
                <a:gd name="T12" fmla="*/ 26 w 101"/>
                <a:gd name="T13" fmla="*/ 1 h 41"/>
                <a:gd name="T14" fmla="*/ 0 w 101"/>
                <a:gd name="T15" fmla="*/ 12 h 41"/>
                <a:gd name="T16" fmla="*/ 11 w 101"/>
                <a:gd name="T17" fmla="*/ 36 h 41"/>
                <a:gd name="T18" fmla="*/ 22 w 101"/>
                <a:gd name="T19" fmla="*/ 31 h 41"/>
                <a:gd name="T20" fmla="*/ 25 w 101"/>
                <a:gd name="T21" fmla="*/ 31 h 41"/>
                <a:gd name="T22" fmla="*/ 49 w 101"/>
                <a:gd name="T23" fmla="*/ 40 h 41"/>
                <a:gd name="T24" fmla="*/ 49 w 101"/>
                <a:gd name="T25" fmla="*/ 40 h 41"/>
                <a:gd name="T26" fmla="*/ 49 w 101"/>
                <a:gd name="T27" fmla="*/ 41 h 41"/>
                <a:gd name="T28" fmla="*/ 49 w 101"/>
                <a:gd name="T29" fmla="*/ 41 h 41"/>
                <a:gd name="T30" fmla="*/ 55 w 101"/>
                <a:gd name="T31" fmla="*/ 40 h 41"/>
                <a:gd name="T32" fmla="*/ 94 w 101"/>
                <a:gd name="T33" fmla="*/ 23 h 41"/>
                <a:gd name="T34" fmla="*/ 98 w 101"/>
                <a:gd name="T35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41">
                  <a:moveTo>
                    <a:pt x="98" y="11"/>
                  </a:moveTo>
                  <a:cubicBezTo>
                    <a:pt x="96" y="8"/>
                    <a:pt x="91" y="7"/>
                    <a:pt x="88" y="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2" y="18"/>
                    <a:pt x="62" y="17"/>
                    <a:pt x="60" y="1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4" y="30"/>
                    <a:pt x="25" y="3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41"/>
                    <a:pt x="53" y="41"/>
                    <a:pt x="55" y="40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9" y="21"/>
                    <a:pt x="101" y="15"/>
                    <a:pt x="98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2" name="Freeform 117">
              <a:extLst>
                <a:ext uri="{FF2B5EF4-FFF2-40B4-BE49-F238E27FC236}">
                  <a16:creationId xmlns:a16="http://schemas.microsoft.com/office/drawing/2014/main" id="{CBB21A9C-DECD-4363-B1EF-7D8726ECC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788" y="1158875"/>
              <a:ext cx="1122363" cy="390525"/>
            </a:xfrm>
            <a:custGeom>
              <a:avLst/>
              <a:gdLst>
                <a:gd name="T0" fmla="*/ 89 w 92"/>
                <a:gd name="T1" fmla="*/ 2 h 32"/>
                <a:gd name="T2" fmla="*/ 87 w 92"/>
                <a:gd name="T3" fmla="*/ 0 h 32"/>
                <a:gd name="T4" fmla="*/ 83 w 92"/>
                <a:gd name="T5" fmla="*/ 11 h 32"/>
                <a:gd name="T6" fmla="*/ 43 w 92"/>
                <a:gd name="T7" fmla="*/ 28 h 32"/>
                <a:gd name="T8" fmla="*/ 38 w 92"/>
                <a:gd name="T9" fmla="*/ 29 h 32"/>
                <a:gd name="T10" fmla="*/ 38 w 92"/>
                <a:gd name="T11" fmla="*/ 29 h 32"/>
                <a:gd name="T12" fmla="*/ 37 w 92"/>
                <a:gd name="T13" fmla="*/ 28 h 32"/>
                <a:gd name="T14" fmla="*/ 37 w 92"/>
                <a:gd name="T15" fmla="*/ 28 h 32"/>
                <a:gd name="T16" fmla="*/ 14 w 92"/>
                <a:gd name="T17" fmla="*/ 19 h 32"/>
                <a:gd name="T18" fmla="*/ 10 w 92"/>
                <a:gd name="T19" fmla="*/ 19 h 32"/>
                <a:gd name="T20" fmla="*/ 0 w 92"/>
                <a:gd name="T21" fmla="*/ 23 h 32"/>
                <a:gd name="T22" fmla="*/ 2 w 92"/>
                <a:gd name="T23" fmla="*/ 27 h 32"/>
                <a:gd name="T24" fmla="*/ 13 w 92"/>
                <a:gd name="T25" fmla="*/ 22 h 32"/>
                <a:gd name="T26" fmla="*/ 16 w 92"/>
                <a:gd name="T27" fmla="*/ 22 h 32"/>
                <a:gd name="T28" fmla="*/ 40 w 92"/>
                <a:gd name="T29" fmla="*/ 31 h 32"/>
                <a:gd name="T30" fmla="*/ 40 w 92"/>
                <a:gd name="T31" fmla="*/ 31 h 32"/>
                <a:gd name="T32" fmla="*/ 40 w 92"/>
                <a:gd name="T33" fmla="*/ 32 h 32"/>
                <a:gd name="T34" fmla="*/ 40 w 92"/>
                <a:gd name="T35" fmla="*/ 32 h 32"/>
                <a:gd name="T36" fmla="*/ 46 w 92"/>
                <a:gd name="T37" fmla="*/ 31 h 32"/>
                <a:gd name="T38" fmla="*/ 85 w 92"/>
                <a:gd name="T39" fmla="*/ 14 h 32"/>
                <a:gd name="T40" fmla="*/ 89 w 92"/>
                <a:gd name="T4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32">
                  <a:moveTo>
                    <a:pt x="89" y="2"/>
                  </a:moveTo>
                  <a:cubicBezTo>
                    <a:pt x="88" y="1"/>
                    <a:pt x="88" y="1"/>
                    <a:pt x="87" y="0"/>
                  </a:cubicBezTo>
                  <a:cubicBezTo>
                    <a:pt x="89" y="4"/>
                    <a:pt x="87" y="9"/>
                    <a:pt x="8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1" y="29"/>
                    <a:pt x="40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8"/>
                    <a:pt x="1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5" y="21"/>
                    <a:pt x="16" y="22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2" y="32"/>
                    <a:pt x="44" y="32"/>
                    <a:pt x="46" y="31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90" y="12"/>
                    <a:pt x="92" y="6"/>
                    <a:pt x="89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3" name="Freeform 118">
              <a:extLst>
                <a:ext uri="{FF2B5EF4-FFF2-40B4-BE49-F238E27FC236}">
                  <a16:creationId xmlns:a16="http://schemas.microsoft.com/office/drawing/2014/main" id="{A4D7F5C0-C481-4FBC-A8FC-D244926DA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1158875"/>
              <a:ext cx="512763" cy="268287"/>
            </a:xfrm>
            <a:custGeom>
              <a:avLst/>
              <a:gdLst>
                <a:gd name="T0" fmla="*/ 41 w 42"/>
                <a:gd name="T1" fmla="*/ 12 h 22"/>
                <a:gd name="T2" fmla="*/ 40 w 42"/>
                <a:gd name="T3" fmla="*/ 16 h 22"/>
                <a:gd name="T4" fmla="*/ 40 w 42"/>
                <a:gd name="T5" fmla="*/ 16 h 22"/>
                <a:gd name="T6" fmla="*/ 32 w 42"/>
                <a:gd name="T7" fmla="*/ 18 h 22"/>
                <a:gd name="T8" fmla="*/ 3 w 42"/>
                <a:gd name="T9" fmla="*/ 3 h 22"/>
                <a:gd name="T10" fmla="*/ 0 w 42"/>
                <a:gd name="T11" fmla="*/ 0 h 22"/>
                <a:gd name="T12" fmla="*/ 3 w 42"/>
                <a:gd name="T13" fmla="*/ 5 h 22"/>
                <a:gd name="T14" fmla="*/ 32 w 42"/>
                <a:gd name="T15" fmla="*/ 21 h 22"/>
                <a:gd name="T16" fmla="*/ 41 w 42"/>
                <a:gd name="T17" fmla="*/ 18 h 22"/>
                <a:gd name="T18" fmla="*/ 41 w 42"/>
                <a:gd name="T1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2">
                  <a:moveTo>
                    <a:pt x="41" y="12"/>
                  </a:moveTo>
                  <a:cubicBezTo>
                    <a:pt x="41" y="14"/>
                    <a:pt x="41" y="15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9"/>
                    <a:pt x="35" y="20"/>
                    <a:pt x="32" y="1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2"/>
                    <a:pt x="1" y="4"/>
                    <a:pt x="3" y="5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5" y="22"/>
                    <a:pt x="39" y="21"/>
                    <a:pt x="41" y="18"/>
                  </a:cubicBezTo>
                  <a:cubicBezTo>
                    <a:pt x="42" y="16"/>
                    <a:pt x="42" y="14"/>
                    <a:pt x="41" y="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124" name="Freeform 119">
              <a:extLst>
                <a:ext uri="{FF2B5EF4-FFF2-40B4-BE49-F238E27FC236}">
                  <a16:creationId xmlns:a16="http://schemas.microsoft.com/office/drawing/2014/main" id="{F523C7C1-5D47-45E4-B354-33DB5F06C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" y="1135063"/>
              <a:ext cx="315913" cy="474662"/>
            </a:xfrm>
            <a:custGeom>
              <a:avLst/>
              <a:gdLst>
                <a:gd name="T0" fmla="*/ 1 w 26"/>
                <a:gd name="T1" fmla="*/ 7 h 39"/>
                <a:gd name="T2" fmla="*/ 15 w 26"/>
                <a:gd name="T3" fmla="*/ 36 h 39"/>
                <a:gd name="T4" fmla="*/ 19 w 26"/>
                <a:gd name="T5" fmla="*/ 38 h 39"/>
                <a:gd name="T6" fmla="*/ 23 w 26"/>
                <a:gd name="T7" fmla="*/ 36 h 39"/>
                <a:gd name="T8" fmla="*/ 25 w 26"/>
                <a:gd name="T9" fmla="*/ 31 h 39"/>
                <a:gd name="T10" fmla="*/ 11 w 26"/>
                <a:gd name="T11" fmla="*/ 2 h 39"/>
                <a:gd name="T12" fmla="*/ 7 w 26"/>
                <a:gd name="T13" fmla="*/ 1 h 39"/>
                <a:gd name="T14" fmla="*/ 3 w 26"/>
                <a:gd name="T15" fmla="*/ 3 h 39"/>
                <a:gd name="T16" fmla="*/ 1 w 26"/>
                <a:gd name="T17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9">
                  <a:moveTo>
                    <a:pt x="1" y="7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6" y="38"/>
                    <a:pt x="18" y="39"/>
                    <a:pt x="19" y="38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5"/>
                    <a:pt x="26" y="33"/>
                    <a:pt x="25" y="3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9" y="0"/>
                    <a:pt x="7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5"/>
                    <a:pt x="1" y="7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5" name="Freeform 120">
              <a:extLst>
                <a:ext uri="{FF2B5EF4-FFF2-40B4-BE49-F238E27FC236}">
                  <a16:creationId xmlns:a16="http://schemas.microsoft.com/office/drawing/2014/main" id="{3CB3E5D8-CF90-466A-A7C0-53C9FDA63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3" y="1182688"/>
              <a:ext cx="158750" cy="304800"/>
            </a:xfrm>
            <a:custGeom>
              <a:avLst/>
              <a:gdLst>
                <a:gd name="T0" fmla="*/ 85 w 100"/>
                <a:gd name="T1" fmla="*/ 192 h 192"/>
                <a:gd name="T2" fmla="*/ 100 w 100"/>
                <a:gd name="T3" fmla="*/ 185 h 192"/>
                <a:gd name="T4" fmla="*/ 16 w 100"/>
                <a:gd name="T5" fmla="*/ 0 h 192"/>
                <a:gd name="T6" fmla="*/ 0 w 100"/>
                <a:gd name="T7" fmla="*/ 8 h 192"/>
                <a:gd name="T8" fmla="*/ 85 w 100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92">
                  <a:moveTo>
                    <a:pt x="85" y="192"/>
                  </a:moveTo>
                  <a:lnTo>
                    <a:pt x="100" y="185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5" y="1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121">
              <a:extLst>
                <a:ext uri="{FF2B5EF4-FFF2-40B4-BE49-F238E27FC236}">
                  <a16:creationId xmlns:a16="http://schemas.microsoft.com/office/drawing/2014/main" id="{15E7CEF6-3DD9-4F7A-BC0E-F6DDDABC3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50" y="1439863"/>
              <a:ext cx="169863" cy="169862"/>
            </a:xfrm>
            <a:custGeom>
              <a:avLst/>
              <a:gdLst>
                <a:gd name="T0" fmla="*/ 3 w 14"/>
                <a:gd name="T1" fmla="*/ 11 h 14"/>
                <a:gd name="T2" fmla="*/ 7 w 14"/>
                <a:gd name="T3" fmla="*/ 13 h 14"/>
                <a:gd name="T4" fmla="*/ 11 w 14"/>
                <a:gd name="T5" fmla="*/ 11 h 14"/>
                <a:gd name="T6" fmla="*/ 13 w 14"/>
                <a:gd name="T7" fmla="*/ 6 h 14"/>
                <a:gd name="T8" fmla="*/ 10 w 14"/>
                <a:gd name="T9" fmla="*/ 0 h 14"/>
                <a:gd name="T10" fmla="*/ 0 w 14"/>
                <a:gd name="T11" fmla="*/ 5 h 14"/>
                <a:gd name="T12" fmla="*/ 3 w 14"/>
                <a:gd name="T13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3" y="11"/>
                  </a:moveTo>
                  <a:cubicBezTo>
                    <a:pt x="4" y="13"/>
                    <a:pt x="6" y="14"/>
                    <a:pt x="7" y="1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3" y="10"/>
                    <a:pt x="14" y="8"/>
                    <a:pt x="13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22">
              <a:extLst>
                <a:ext uri="{FF2B5EF4-FFF2-40B4-BE49-F238E27FC236}">
                  <a16:creationId xmlns:a16="http://schemas.microsoft.com/office/drawing/2014/main" id="{1C6CD7DC-0D21-492D-8CD7-C750BC9FB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113" y="952500"/>
              <a:ext cx="146050" cy="133350"/>
            </a:xfrm>
            <a:custGeom>
              <a:avLst/>
              <a:gdLst>
                <a:gd name="T0" fmla="*/ 1 w 12"/>
                <a:gd name="T1" fmla="*/ 11 h 11"/>
                <a:gd name="T2" fmla="*/ 0 w 12"/>
                <a:gd name="T3" fmla="*/ 11 h 11"/>
                <a:gd name="T4" fmla="*/ 1 w 12"/>
                <a:gd name="T5" fmla="*/ 10 h 11"/>
                <a:gd name="T6" fmla="*/ 11 w 12"/>
                <a:gd name="T7" fmla="*/ 0 h 11"/>
                <a:gd name="T8" fmla="*/ 11 w 12"/>
                <a:gd name="T9" fmla="*/ 0 h 11"/>
                <a:gd name="T10" fmla="*/ 12 w 12"/>
                <a:gd name="T11" fmla="*/ 0 h 11"/>
                <a:gd name="T12" fmla="*/ 1 w 12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" y="11"/>
                    <a:pt x="0" y="11"/>
                    <a:pt x="0" y="11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6" y="10"/>
                    <a:pt x="11" y="6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6"/>
                    <a:pt x="7" y="11"/>
                    <a:pt x="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23">
              <a:extLst>
                <a:ext uri="{FF2B5EF4-FFF2-40B4-BE49-F238E27FC236}">
                  <a16:creationId xmlns:a16="http://schemas.microsoft.com/office/drawing/2014/main" id="{56ED32DB-CEC7-4226-9EF8-FCAC64C30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313" y="708025"/>
              <a:ext cx="122238" cy="122237"/>
            </a:xfrm>
            <a:custGeom>
              <a:avLst/>
              <a:gdLst>
                <a:gd name="T0" fmla="*/ 1 w 10"/>
                <a:gd name="T1" fmla="*/ 10 h 10"/>
                <a:gd name="T2" fmla="*/ 0 w 10"/>
                <a:gd name="T3" fmla="*/ 9 h 10"/>
                <a:gd name="T4" fmla="*/ 1 w 10"/>
                <a:gd name="T5" fmla="*/ 8 h 10"/>
                <a:gd name="T6" fmla="*/ 9 w 10"/>
                <a:gd name="T7" fmla="*/ 0 h 10"/>
                <a:gd name="T8" fmla="*/ 9 w 10"/>
                <a:gd name="T9" fmla="*/ 0 h 10"/>
                <a:gd name="T10" fmla="*/ 10 w 10"/>
                <a:gd name="T11" fmla="*/ 0 h 10"/>
                <a:gd name="T12" fmla="*/ 1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10"/>
                  </a:moveTo>
                  <a:cubicBezTo>
                    <a:pt x="0" y="10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5" y="8"/>
                    <a:pt x="9" y="5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6" y="10"/>
                    <a:pt x="1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88103180-23D4-4ED2-8383-56B102719830}"/>
              </a:ext>
            </a:extLst>
          </p:cNvPr>
          <p:cNvGrpSpPr/>
          <p:nvPr/>
        </p:nvGrpSpPr>
        <p:grpSpPr>
          <a:xfrm>
            <a:off x="6105261" y="4186631"/>
            <a:ext cx="1620000" cy="1620000"/>
            <a:chOff x="-7938" y="11113"/>
            <a:chExt cx="1350963" cy="1349375"/>
          </a:xfrm>
        </p:grpSpPr>
        <p:sp>
          <p:nvSpPr>
            <p:cNvPr id="135" name="Oval 127">
              <a:extLst>
                <a:ext uri="{FF2B5EF4-FFF2-40B4-BE49-F238E27FC236}">
                  <a16:creationId xmlns:a16="http://schemas.microsoft.com/office/drawing/2014/main" id="{31F077A2-47C1-4F25-ADDF-671B60C3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11113"/>
              <a:ext cx="1350963" cy="1349375"/>
            </a:xfrm>
            <a:prstGeom prst="ellipse">
              <a:avLst/>
            </a:prstGeom>
            <a:solidFill>
              <a:srgbClr val="0085A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6" name="Freeform 128">
              <a:extLst>
                <a:ext uri="{FF2B5EF4-FFF2-40B4-BE49-F238E27FC236}">
                  <a16:creationId xmlns:a16="http://schemas.microsoft.com/office/drawing/2014/main" id="{3D05D434-0AD0-4EDA-85B4-23769D904A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" y="358775"/>
              <a:ext cx="793750" cy="630238"/>
            </a:xfrm>
            <a:custGeom>
              <a:avLst/>
              <a:gdLst>
                <a:gd name="T0" fmla="*/ 92 w 98"/>
                <a:gd name="T1" fmla="*/ 17 h 78"/>
                <a:gd name="T2" fmla="*/ 75 w 98"/>
                <a:gd name="T3" fmla="*/ 17 h 78"/>
                <a:gd name="T4" fmla="*/ 75 w 98"/>
                <a:gd name="T5" fmla="*/ 10 h 78"/>
                <a:gd name="T6" fmla="*/ 64 w 98"/>
                <a:gd name="T7" fmla="*/ 0 h 78"/>
                <a:gd name="T8" fmla="*/ 34 w 98"/>
                <a:gd name="T9" fmla="*/ 0 h 78"/>
                <a:gd name="T10" fmla="*/ 24 w 98"/>
                <a:gd name="T11" fmla="*/ 10 h 78"/>
                <a:gd name="T12" fmla="*/ 24 w 98"/>
                <a:gd name="T13" fmla="*/ 17 h 78"/>
                <a:gd name="T14" fmla="*/ 7 w 98"/>
                <a:gd name="T15" fmla="*/ 17 h 78"/>
                <a:gd name="T16" fmla="*/ 0 w 98"/>
                <a:gd name="T17" fmla="*/ 24 h 78"/>
                <a:gd name="T18" fmla="*/ 0 w 98"/>
                <a:gd name="T19" fmla="*/ 71 h 78"/>
                <a:gd name="T20" fmla="*/ 7 w 98"/>
                <a:gd name="T21" fmla="*/ 78 h 78"/>
                <a:gd name="T22" fmla="*/ 92 w 98"/>
                <a:gd name="T23" fmla="*/ 78 h 78"/>
                <a:gd name="T24" fmla="*/ 98 w 98"/>
                <a:gd name="T25" fmla="*/ 71 h 78"/>
                <a:gd name="T26" fmla="*/ 98 w 98"/>
                <a:gd name="T27" fmla="*/ 24 h 78"/>
                <a:gd name="T28" fmla="*/ 92 w 98"/>
                <a:gd name="T29" fmla="*/ 17 h 78"/>
                <a:gd name="T30" fmla="*/ 31 w 98"/>
                <a:gd name="T31" fmla="*/ 10 h 78"/>
                <a:gd name="T32" fmla="*/ 34 w 98"/>
                <a:gd name="T33" fmla="*/ 7 h 78"/>
                <a:gd name="T34" fmla="*/ 64 w 98"/>
                <a:gd name="T35" fmla="*/ 7 h 78"/>
                <a:gd name="T36" fmla="*/ 68 w 98"/>
                <a:gd name="T37" fmla="*/ 10 h 78"/>
                <a:gd name="T38" fmla="*/ 68 w 98"/>
                <a:gd name="T39" fmla="*/ 17 h 78"/>
                <a:gd name="T40" fmla="*/ 31 w 98"/>
                <a:gd name="T41" fmla="*/ 17 h 78"/>
                <a:gd name="T42" fmla="*/ 31 w 98"/>
                <a:gd name="T43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78">
                  <a:moveTo>
                    <a:pt x="92" y="17"/>
                  </a:moveTo>
                  <a:cubicBezTo>
                    <a:pt x="75" y="17"/>
                    <a:pt x="75" y="17"/>
                    <a:pt x="75" y="17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5"/>
                    <a:pt x="70" y="0"/>
                    <a:pt x="6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4" y="5"/>
                    <a:pt x="24" y="1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0" y="20"/>
                    <a:pt x="0" y="2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5"/>
                    <a:pt x="4" y="78"/>
                    <a:pt x="7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5" y="78"/>
                    <a:pt x="98" y="75"/>
                    <a:pt x="98" y="71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0"/>
                    <a:pt x="95" y="17"/>
                    <a:pt x="92" y="17"/>
                  </a:cubicBezTo>
                  <a:close/>
                  <a:moveTo>
                    <a:pt x="31" y="10"/>
                  </a:moveTo>
                  <a:cubicBezTo>
                    <a:pt x="31" y="8"/>
                    <a:pt x="32" y="7"/>
                    <a:pt x="3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6" y="7"/>
                    <a:pt x="68" y="8"/>
                    <a:pt x="68" y="10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31" y="17"/>
                    <a:pt x="31" y="17"/>
                    <a:pt x="31" y="17"/>
                  </a:cubicBezTo>
                  <a:lnTo>
                    <a:pt x="31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7" name="Freeform 129">
              <a:extLst>
                <a:ext uri="{FF2B5EF4-FFF2-40B4-BE49-F238E27FC236}">
                  <a16:creationId xmlns:a16="http://schemas.microsoft.com/office/drawing/2014/main" id="{CAD1E853-23EB-4D4B-85FC-604F4CCC7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450" y="358775"/>
              <a:ext cx="381000" cy="630238"/>
            </a:xfrm>
            <a:custGeom>
              <a:avLst/>
              <a:gdLst>
                <a:gd name="T0" fmla="*/ 0 w 47"/>
                <a:gd name="T1" fmla="*/ 78 h 78"/>
                <a:gd name="T2" fmla="*/ 41 w 47"/>
                <a:gd name="T3" fmla="*/ 78 h 78"/>
                <a:gd name="T4" fmla="*/ 47 w 47"/>
                <a:gd name="T5" fmla="*/ 71 h 78"/>
                <a:gd name="T6" fmla="*/ 47 w 47"/>
                <a:gd name="T7" fmla="*/ 24 h 78"/>
                <a:gd name="T8" fmla="*/ 41 w 47"/>
                <a:gd name="T9" fmla="*/ 17 h 78"/>
                <a:gd name="T10" fmla="*/ 24 w 47"/>
                <a:gd name="T11" fmla="*/ 17 h 78"/>
                <a:gd name="T12" fmla="*/ 24 w 47"/>
                <a:gd name="T13" fmla="*/ 10 h 78"/>
                <a:gd name="T14" fmla="*/ 13 w 47"/>
                <a:gd name="T15" fmla="*/ 0 h 78"/>
                <a:gd name="T16" fmla="*/ 6 w 47"/>
                <a:gd name="T17" fmla="*/ 0 h 78"/>
                <a:gd name="T18" fmla="*/ 10 w 47"/>
                <a:gd name="T19" fmla="*/ 7 h 78"/>
                <a:gd name="T20" fmla="*/ 13 w 47"/>
                <a:gd name="T21" fmla="*/ 7 h 78"/>
                <a:gd name="T22" fmla="*/ 17 w 47"/>
                <a:gd name="T23" fmla="*/ 10 h 78"/>
                <a:gd name="T24" fmla="*/ 17 w 47"/>
                <a:gd name="T25" fmla="*/ 17 h 78"/>
                <a:gd name="T26" fmla="*/ 14 w 47"/>
                <a:gd name="T27" fmla="*/ 17 h 78"/>
                <a:gd name="T28" fmla="*/ 16 w 47"/>
                <a:gd name="T29" fmla="*/ 50 h 78"/>
                <a:gd name="T30" fmla="*/ 0 w 47"/>
                <a:gd name="T3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78">
                  <a:moveTo>
                    <a:pt x="0" y="78"/>
                  </a:move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7" y="75"/>
                    <a:pt x="47" y="71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0"/>
                    <a:pt x="44" y="17"/>
                    <a:pt x="41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2"/>
                    <a:pt x="9" y="4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5" y="7"/>
                    <a:pt x="17" y="8"/>
                    <a:pt x="17" y="10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8" y="28"/>
                    <a:pt x="18" y="39"/>
                    <a:pt x="16" y="50"/>
                  </a:cubicBezTo>
                  <a:cubicBezTo>
                    <a:pt x="13" y="61"/>
                    <a:pt x="8" y="70"/>
                    <a:pt x="0" y="7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8" name="Rectangle 130">
              <a:extLst>
                <a:ext uri="{FF2B5EF4-FFF2-40B4-BE49-F238E27FC236}">
                  <a16:creationId xmlns:a16="http://schemas.microsoft.com/office/drawing/2014/main" id="{BC73C54F-5E86-4C6B-9FAB-AB3724A4F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475" y="495300"/>
              <a:ext cx="49213" cy="493713"/>
            </a:xfrm>
            <a:prstGeom prst="rect">
              <a:avLst/>
            </a:pr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9" name="Rectangle 131">
              <a:extLst>
                <a:ext uri="{FF2B5EF4-FFF2-40B4-BE49-F238E27FC236}">
                  <a16:creationId xmlns:a16="http://schemas.microsoft.com/office/drawing/2014/main" id="{65A58540-2FB3-45B9-A87B-CC4E87587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400" y="495300"/>
              <a:ext cx="39688" cy="493713"/>
            </a:xfrm>
            <a:prstGeom prst="rect">
              <a:avLst/>
            </a:pr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0" name="Freeform 132">
              <a:extLst>
                <a:ext uri="{FF2B5EF4-FFF2-40B4-BE49-F238E27FC236}">
                  <a16:creationId xmlns:a16="http://schemas.microsoft.com/office/drawing/2014/main" id="{133A69F6-CEC3-4E90-879A-B663C82C4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" y="593725"/>
              <a:ext cx="300038" cy="306388"/>
            </a:xfrm>
            <a:custGeom>
              <a:avLst/>
              <a:gdLst>
                <a:gd name="T0" fmla="*/ 189 w 189"/>
                <a:gd name="T1" fmla="*/ 71 h 193"/>
                <a:gd name="T2" fmla="*/ 117 w 189"/>
                <a:gd name="T3" fmla="*/ 71 h 193"/>
                <a:gd name="T4" fmla="*/ 117 w 189"/>
                <a:gd name="T5" fmla="*/ 0 h 193"/>
                <a:gd name="T6" fmla="*/ 71 w 189"/>
                <a:gd name="T7" fmla="*/ 0 h 193"/>
                <a:gd name="T8" fmla="*/ 71 w 189"/>
                <a:gd name="T9" fmla="*/ 71 h 193"/>
                <a:gd name="T10" fmla="*/ 0 w 189"/>
                <a:gd name="T11" fmla="*/ 71 h 193"/>
                <a:gd name="T12" fmla="*/ 0 w 189"/>
                <a:gd name="T13" fmla="*/ 117 h 193"/>
                <a:gd name="T14" fmla="*/ 71 w 189"/>
                <a:gd name="T15" fmla="*/ 117 h 193"/>
                <a:gd name="T16" fmla="*/ 71 w 189"/>
                <a:gd name="T17" fmla="*/ 193 h 193"/>
                <a:gd name="T18" fmla="*/ 117 w 189"/>
                <a:gd name="T19" fmla="*/ 193 h 193"/>
                <a:gd name="T20" fmla="*/ 117 w 189"/>
                <a:gd name="T21" fmla="*/ 117 h 193"/>
                <a:gd name="T22" fmla="*/ 189 w 189"/>
                <a:gd name="T23" fmla="*/ 117 h 193"/>
                <a:gd name="T24" fmla="*/ 189 w 189"/>
                <a:gd name="T25" fmla="*/ 7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193">
                  <a:moveTo>
                    <a:pt x="189" y="71"/>
                  </a:moveTo>
                  <a:lnTo>
                    <a:pt x="117" y="71"/>
                  </a:lnTo>
                  <a:lnTo>
                    <a:pt x="117" y="0"/>
                  </a:lnTo>
                  <a:lnTo>
                    <a:pt x="71" y="0"/>
                  </a:lnTo>
                  <a:lnTo>
                    <a:pt x="71" y="71"/>
                  </a:lnTo>
                  <a:lnTo>
                    <a:pt x="0" y="71"/>
                  </a:lnTo>
                  <a:lnTo>
                    <a:pt x="0" y="117"/>
                  </a:lnTo>
                  <a:lnTo>
                    <a:pt x="71" y="117"/>
                  </a:lnTo>
                  <a:lnTo>
                    <a:pt x="71" y="193"/>
                  </a:lnTo>
                  <a:lnTo>
                    <a:pt x="117" y="193"/>
                  </a:lnTo>
                  <a:lnTo>
                    <a:pt x="117" y="117"/>
                  </a:lnTo>
                  <a:lnTo>
                    <a:pt x="189" y="117"/>
                  </a:lnTo>
                  <a:lnTo>
                    <a:pt x="189" y="71"/>
                  </a:ln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1" name="Freeform 133">
              <a:extLst>
                <a:ext uri="{FF2B5EF4-FFF2-40B4-BE49-F238E27FC236}">
                  <a16:creationId xmlns:a16="http://schemas.microsoft.com/office/drawing/2014/main" id="{2CEFE6F9-E775-4411-A884-EA4A73360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8" y="706438"/>
              <a:ext cx="15875" cy="73025"/>
            </a:xfrm>
            <a:custGeom>
              <a:avLst/>
              <a:gdLst>
                <a:gd name="T0" fmla="*/ 0 w 2"/>
                <a:gd name="T1" fmla="*/ 9 h 9"/>
                <a:gd name="T2" fmla="*/ 2 w 2"/>
                <a:gd name="T3" fmla="*/ 9 h 9"/>
                <a:gd name="T4" fmla="*/ 2 w 2"/>
                <a:gd name="T5" fmla="*/ 0 h 9"/>
                <a:gd name="T6" fmla="*/ 2 w 2"/>
                <a:gd name="T7" fmla="*/ 0 h 9"/>
                <a:gd name="T8" fmla="*/ 1 w 2"/>
                <a:gd name="T9" fmla="*/ 7 h 9"/>
                <a:gd name="T10" fmla="*/ 0 w 2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9">
                  <a:moveTo>
                    <a:pt x="0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1" y="5"/>
                    <a:pt x="1" y="7"/>
                  </a:cubicBezTo>
                  <a:cubicBezTo>
                    <a:pt x="0" y="8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00A5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ED3ADE99-EED5-4D1A-8888-EC0AFE76B1D9}"/>
              </a:ext>
            </a:extLst>
          </p:cNvPr>
          <p:cNvSpPr txBox="1"/>
          <p:nvPr/>
        </p:nvSpPr>
        <p:spPr>
          <a:xfrm>
            <a:off x="3239577" y="2262320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USE MASK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1EAB20E-D3BB-4F03-854D-BFDB9369F921}"/>
              </a:ext>
            </a:extLst>
          </p:cNvPr>
          <p:cNvSpPr txBox="1"/>
          <p:nvPr/>
        </p:nvSpPr>
        <p:spPr>
          <a:xfrm>
            <a:off x="3239577" y="4454475"/>
            <a:ext cx="19203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WASH HANDS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014496E-4E3C-4AC1-981E-09E82F0D751C}"/>
              </a:ext>
            </a:extLst>
          </p:cNvPr>
          <p:cNvSpPr txBox="1"/>
          <p:nvPr/>
        </p:nvSpPr>
        <p:spPr>
          <a:xfrm>
            <a:off x="7781655" y="2231023"/>
            <a:ext cx="3711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AVOID CROWDED PLACES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414B7D0D-F40F-42CD-AC0E-79390BD84EEE}"/>
              </a:ext>
            </a:extLst>
          </p:cNvPr>
          <p:cNvSpPr txBox="1"/>
          <p:nvPr/>
        </p:nvSpPr>
        <p:spPr>
          <a:xfrm>
            <a:off x="7781655" y="4442384"/>
            <a:ext cx="2780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000" dirty="0">
                <a:solidFill>
                  <a:srgbClr val="0085AF"/>
                </a:solidFill>
                <a:latin typeface="Lato Black" panose="020F0A02020204030203" pitchFamily="34" charset="0"/>
              </a:rPr>
              <a:t>GO TO THE DOCTOR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9FD78D1F-2E3E-4550-A94D-4D92BFEE2205}"/>
              </a:ext>
            </a:extLst>
          </p:cNvPr>
          <p:cNvSpPr/>
          <p:nvPr/>
        </p:nvSpPr>
        <p:spPr>
          <a:xfrm>
            <a:off x="3239577" y="2576942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92DCD43-B1DB-478B-A6B3-60BD5C2D5E6E}"/>
              </a:ext>
            </a:extLst>
          </p:cNvPr>
          <p:cNvSpPr/>
          <p:nvPr/>
        </p:nvSpPr>
        <p:spPr>
          <a:xfrm>
            <a:off x="3239577" y="4767925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FA300FCE-891B-4AE0-AA37-DE71F7CEF4AA}"/>
              </a:ext>
            </a:extLst>
          </p:cNvPr>
          <p:cNvSpPr/>
          <p:nvPr/>
        </p:nvSpPr>
        <p:spPr>
          <a:xfrm>
            <a:off x="7781655" y="2520241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A6D9227-509C-4AA2-8C6A-955DAE0F61BC}"/>
              </a:ext>
            </a:extLst>
          </p:cNvPr>
          <p:cNvSpPr/>
          <p:nvPr/>
        </p:nvSpPr>
        <p:spPr>
          <a:xfrm>
            <a:off x="7781655" y="4711224"/>
            <a:ext cx="22769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endParaRPr lang="en-ID" dirty="0"/>
          </a:p>
        </p:txBody>
      </p:sp>
      <p:sp>
        <p:nvSpPr>
          <p:cNvPr id="159" name="Freeform 37">
            <a:extLst>
              <a:ext uri="{FF2B5EF4-FFF2-40B4-BE49-F238E27FC236}">
                <a16:creationId xmlns:a16="http://schemas.microsoft.com/office/drawing/2014/main" id="{49F8BA56-7ED8-4EC9-973A-A0874BBDAA21}"/>
              </a:ext>
            </a:extLst>
          </p:cNvPr>
          <p:cNvSpPr>
            <a:spLocks/>
          </p:cNvSpPr>
          <p:nvPr/>
        </p:nvSpPr>
        <p:spPr bwMode="auto">
          <a:xfrm rot="10800000">
            <a:off x="-2627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0091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3D7B0CE3-DD6F-4280-B596-BB66CA07F373}"/>
              </a:ext>
            </a:extLst>
          </p:cNvPr>
          <p:cNvSpPr txBox="1"/>
          <p:nvPr/>
        </p:nvSpPr>
        <p:spPr>
          <a:xfrm>
            <a:off x="1109901" y="615578"/>
            <a:ext cx="278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Prevention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84173"/>
      </p:ext>
    </p:extLst>
  </p:cSld>
  <p:clrMapOvr>
    <a:masterClrMapping/>
  </p:clrMapOvr>
  <p:transition spd="slow" advClick="0" advTm="450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 p14:presetBounceEnd="99429">
                                      <p:stCondLst>
                                        <p:cond delay="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22" dur="1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 p14:presetBounceEnd="99429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5" dur="17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 p14:presetBounceEnd="99429">
                                      <p:stCondLst>
                                        <p:cond delay="18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8" dur="17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 p14:presetBounceEnd="99429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61" dur="1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9" grpId="0" animBg="1"/>
          <p:bldP spid="1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75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9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1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750" fill="hold"/>
                                            <p:tgtEl>
                                              <p:spTgt spid="12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75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10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8" presetClass="entr" presetSubtype="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5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100000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8" presetClass="entr" presetSubtype="6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8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0" grpId="0" animBg="1"/>
          <p:bldP spid="145" grpId="0"/>
          <p:bldP spid="146" grpId="0"/>
          <p:bldP spid="147" grpId="0"/>
          <p:bldP spid="148" grpId="0"/>
          <p:bldP spid="149" grpId="0"/>
          <p:bldP spid="150" grpId="0"/>
          <p:bldP spid="151" grpId="0"/>
          <p:bldP spid="152" grpId="0"/>
          <p:bldP spid="159" grpId="0" animBg="1"/>
          <p:bldP spid="16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D753D6F-ACDC-460D-9C52-84FAB62777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AF2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7935BEB-1BB9-470B-BE67-78CC660A59DB}"/>
              </a:ext>
            </a:extLst>
          </p:cNvPr>
          <p:cNvSpPr/>
          <p:nvPr/>
        </p:nvSpPr>
        <p:spPr>
          <a:xfrm>
            <a:off x="6122978" y="1361564"/>
            <a:ext cx="4981584" cy="4981584"/>
          </a:xfrm>
          <a:prstGeom prst="ellipse">
            <a:avLst/>
          </a:prstGeom>
          <a:solidFill>
            <a:srgbClr val="0085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E9A3524-7705-4CE3-AB13-23D9BD64147E}"/>
              </a:ext>
            </a:extLst>
          </p:cNvPr>
          <p:cNvSpPr/>
          <p:nvPr/>
        </p:nvSpPr>
        <p:spPr>
          <a:xfrm>
            <a:off x="1087438" y="1782692"/>
            <a:ext cx="4553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85AF"/>
                </a:solidFill>
                <a:latin typeface="Lato Black" panose="020F0A02020204030203" pitchFamily="34" charset="0"/>
              </a:rPr>
              <a:t>DONATE AND HELP 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375AB31-6187-46EF-9FBA-16A0A98B34E9}"/>
              </a:ext>
            </a:extLst>
          </p:cNvPr>
          <p:cNvSpPr/>
          <p:nvPr/>
        </p:nvSpPr>
        <p:spPr>
          <a:xfrm>
            <a:off x="1087438" y="2787637"/>
            <a:ext cx="4553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85AF"/>
                </a:solidFill>
                <a:latin typeface="Lato Black" panose="020F0A02020204030203" pitchFamily="34" charset="0"/>
              </a:rPr>
              <a:t>BY CORONAVIRUS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9B0944F-780A-46DC-B0DD-1A426DE9E94A}"/>
              </a:ext>
            </a:extLst>
          </p:cNvPr>
          <p:cNvSpPr/>
          <p:nvPr/>
        </p:nvSpPr>
        <p:spPr>
          <a:xfrm>
            <a:off x="1112527" y="3415063"/>
            <a:ext cx="39619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dolor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consectetur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do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eiusmod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incididunt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labore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dolore magna </a:t>
            </a:r>
            <a:r>
              <a:rPr lang="en-ID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aliqua</a:t>
            </a:r>
            <a:r>
              <a:rPr lang="en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id="{BEAC3251-717C-4E41-B422-7B4093233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8494" y="1361564"/>
            <a:ext cx="4074034" cy="4920207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D2D18E5E-1D0B-4C15-A3D4-236A9E4E5FF6}"/>
              </a:ext>
            </a:extLst>
          </p:cNvPr>
          <p:cNvSpPr/>
          <p:nvPr/>
        </p:nvSpPr>
        <p:spPr>
          <a:xfrm>
            <a:off x="1087438" y="2285165"/>
            <a:ext cx="4553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85AF"/>
                </a:solidFill>
                <a:latin typeface="Lato Black" panose="020F0A02020204030203" pitchFamily="34" charset="0"/>
              </a:rPr>
              <a:t>PEOPLE AFFECTED</a:t>
            </a:r>
          </a:p>
        </p:txBody>
      </p:sp>
      <p:sp>
        <p:nvSpPr>
          <p:cNvPr id="88" name="Freeform 37">
            <a:extLst>
              <a:ext uri="{FF2B5EF4-FFF2-40B4-BE49-F238E27FC236}">
                <a16:creationId xmlns:a16="http://schemas.microsoft.com/office/drawing/2014/main" id="{1D4255AC-01A1-4145-9985-252965FAE5C5}"/>
              </a:ext>
            </a:extLst>
          </p:cNvPr>
          <p:cNvSpPr>
            <a:spLocks/>
          </p:cNvSpPr>
          <p:nvPr/>
        </p:nvSpPr>
        <p:spPr bwMode="auto">
          <a:xfrm rot="10800000">
            <a:off x="-2627" y="672728"/>
            <a:ext cx="4920343" cy="720332"/>
          </a:xfrm>
          <a:custGeom>
            <a:avLst/>
            <a:gdLst>
              <a:gd name="T0" fmla="*/ 204 w 2639"/>
              <a:gd name="T1" fmla="*/ 409 h 409"/>
              <a:gd name="T2" fmla="*/ 2639 w 2639"/>
              <a:gd name="T3" fmla="*/ 409 h 409"/>
              <a:gd name="T4" fmla="*/ 2639 w 2639"/>
              <a:gd name="T5" fmla="*/ 0 h 409"/>
              <a:gd name="T6" fmla="*/ 204 w 2639"/>
              <a:gd name="T7" fmla="*/ 0 h 409"/>
              <a:gd name="T8" fmla="*/ 0 w 2639"/>
              <a:gd name="T9" fmla="*/ 205 h 409"/>
              <a:gd name="T10" fmla="*/ 0 w 2639"/>
              <a:gd name="T11" fmla="*/ 205 h 409"/>
              <a:gd name="T12" fmla="*/ 204 w 2639"/>
              <a:gd name="T13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39" h="409">
                <a:moveTo>
                  <a:pt x="204" y="409"/>
                </a:moveTo>
                <a:cubicBezTo>
                  <a:pt x="2639" y="409"/>
                  <a:pt x="2639" y="409"/>
                  <a:pt x="2639" y="409"/>
                </a:cubicBezTo>
                <a:cubicBezTo>
                  <a:pt x="2639" y="0"/>
                  <a:pt x="2639" y="0"/>
                  <a:pt x="263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91" y="0"/>
                  <a:pt x="0" y="92"/>
                  <a:pt x="0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318"/>
                  <a:pt x="91" y="409"/>
                  <a:pt x="204" y="409"/>
                </a:cubicBezTo>
                <a:close/>
              </a:path>
            </a:pathLst>
          </a:custGeom>
          <a:solidFill>
            <a:srgbClr val="0091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D1E53669-B12D-4EA0-9A97-EF5078614F1F}"/>
              </a:ext>
            </a:extLst>
          </p:cNvPr>
          <p:cNvSpPr txBox="1"/>
          <p:nvPr/>
        </p:nvSpPr>
        <p:spPr>
          <a:xfrm>
            <a:off x="1109901" y="615578"/>
            <a:ext cx="23839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Lato Black" panose="020F0A02020204030203" pitchFamily="34" charset="0"/>
              </a:rPr>
              <a:t>Donation</a:t>
            </a:r>
            <a:endParaRPr lang="en-ID" sz="4000" b="1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86278"/>
      </p:ext>
    </p:extLst>
  </p:cSld>
  <p:clrMapOvr>
    <a:masterClrMapping/>
  </p:clrMapOvr>
  <p:transition spd="slow" advClick="0" advTm="400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 p14:presetBounceEnd="99429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0" dur="1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 p14:presetBounceEnd="99429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0" grpId="0"/>
          <p:bldP spid="81" grpId="0"/>
          <p:bldP spid="82" grpId="0"/>
          <p:bldP spid="87" grpId="0"/>
          <p:bldP spid="88" grpId="0" animBg="1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decel="10000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17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84" grpId="1" animBg="1"/>
          <p:bldP spid="80" grpId="0"/>
          <p:bldP spid="81" grpId="0"/>
          <p:bldP spid="82" grpId="0"/>
          <p:bldP spid="87" grpId="0"/>
          <p:bldP spid="88" grpId="0" animBg="1"/>
          <p:bldP spid="8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7B6D04D-C332-4FA5-9EA2-379298E4E1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9" name="Freeform 9">
            <a:extLst>
              <a:ext uri="{FF2B5EF4-FFF2-40B4-BE49-F238E27FC236}">
                <a16:creationId xmlns:a16="http://schemas.microsoft.com/office/drawing/2014/main" id="{63141FB2-04BD-4699-8F8C-D09F0EDD03B1}"/>
              </a:ext>
            </a:extLst>
          </p:cNvPr>
          <p:cNvSpPr>
            <a:spLocks/>
          </p:cNvSpPr>
          <p:nvPr/>
        </p:nvSpPr>
        <p:spPr bwMode="auto">
          <a:xfrm>
            <a:off x="0" y="-33338"/>
            <a:ext cx="7402513" cy="6924676"/>
          </a:xfrm>
          <a:custGeom>
            <a:avLst/>
            <a:gdLst>
              <a:gd name="T0" fmla="*/ 4266 w 4274"/>
              <a:gd name="T1" fmla="*/ 4000 h 4000"/>
              <a:gd name="T2" fmla="*/ 0 w 4274"/>
              <a:gd name="T3" fmla="*/ 4000 h 4000"/>
              <a:gd name="T4" fmla="*/ 0 w 4274"/>
              <a:gd name="T5" fmla="*/ 0 h 4000"/>
              <a:gd name="T6" fmla="*/ 2416 w 4274"/>
              <a:gd name="T7" fmla="*/ 0 h 4000"/>
              <a:gd name="T8" fmla="*/ 2620 w 4274"/>
              <a:gd name="T9" fmla="*/ 773 h 4000"/>
              <a:gd name="T10" fmla="*/ 2296 w 4274"/>
              <a:gd name="T11" fmla="*/ 1500 h 4000"/>
              <a:gd name="T12" fmla="*/ 1291 w 4274"/>
              <a:gd name="T13" fmla="*/ 1844 h 4000"/>
              <a:gd name="T14" fmla="*/ 708 w 4274"/>
              <a:gd name="T15" fmla="*/ 2574 h 4000"/>
              <a:gd name="T16" fmla="*/ 808 w 4274"/>
              <a:gd name="T17" fmla="*/ 3116 h 4000"/>
              <a:gd name="T18" fmla="*/ 1490 w 4274"/>
              <a:gd name="T19" fmla="*/ 3339 h 4000"/>
              <a:gd name="T20" fmla="*/ 2225 w 4274"/>
              <a:gd name="T21" fmla="*/ 3399 h 4000"/>
              <a:gd name="T22" fmla="*/ 2953 w 4274"/>
              <a:gd name="T23" fmla="*/ 3834 h 4000"/>
              <a:gd name="T24" fmla="*/ 3533 w 4274"/>
              <a:gd name="T25" fmla="*/ 3672 h 4000"/>
              <a:gd name="T26" fmla="*/ 4115 w 4274"/>
              <a:gd name="T27" fmla="*/ 3649 h 4000"/>
              <a:gd name="T28" fmla="*/ 4266 w 4274"/>
              <a:gd name="T29" fmla="*/ 4000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74" h="4000">
                <a:moveTo>
                  <a:pt x="4266" y="4000"/>
                </a:moveTo>
                <a:cubicBezTo>
                  <a:pt x="0" y="4000"/>
                  <a:pt x="0" y="4000"/>
                  <a:pt x="0" y="4000"/>
                </a:cubicBezTo>
                <a:cubicBezTo>
                  <a:pt x="0" y="0"/>
                  <a:pt x="0" y="0"/>
                  <a:pt x="0" y="0"/>
                </a:cubicBezTo>
                <a:cubicBezTo>
                  <a:pt x="2416" y="0"/>
                  <a:pt x="2416" y="0"/>
                  <a:pt x="2416" y="0"/>
                </a:cubicBezTo>
                <a:cubicBezTo>
                  <a:pt x="2531" y="243"/>
                  <a:pt x="2620" y="504"/>
                  <a:pt x="2620" y="773"/>
                </a:cubicBezTo>
                <a:cubicBezTo>
                  <a:pt x="2620" y="1048"/>
                  <a:pt x="2514" y="1332"/>
                  <a:pt x="2296" y="1500"/>
                </a:cubicBezTo>
                <a:cubicBezTo>
                  <a:pt x="2014" y="1717"/>
                  <a:pt x="1616" y="1696"/>
                  <a:pt x="1291" y="1844"/>
                </a:cubicBezTo>
                <a:cubicBezTo>
                  <a:pt x="997" y="1978"/>
                  <a:pt x="774" y="2257"/>
                  <a:pt x="708" y="2574"/>
                </a:cubicBezTo>
                <a:cubicBezTo>
                  <a:pt x="670" y="2760"/>
                  <a:pt x="689" y="2968"/>
                  <a:pt x="808" y="3116"/>
                </a:cubicBezTo>
                <a:cubicBezTo>
                  <a:pt x="965" y="3308"/>
                  <a:pt x="1243" y="3345"/>
                  <a:pt x="1490" y="3339"/>
                </a:cubicBezTo>
                <a:cubicBezTo>
                  <a:pt x="1738" y="3332"/>
                  <a:pt x="1998" y="3298"/>
                  <a:pt x="2225" y="3399"/>
                </a:cubicBezTo>
                <a:cubicBezTo>
                  <a:pt x="2486" y="3515"/>
                  <a:pt x="2670" y="3797"/>
                  <a:pt x="2953" y="3834"/>
                </a:cubicBezTo>
                <a:cubicBezTo>
                  <a:pt x="3155" y="3861"/>
                  <a:pt x="3346" y="3754"/>
                  <a:pt x="3533" y="3672"/>
                </a:cubicBezTo>
                <a:cubicBezTo>
                  <a:pt x="3719" y="3590"/>
                  <a:pt x="3948" y="3534"/>
                  <a:pt x="4115" y="3649"/>
                </a:cubicBezTo>
                <a:cubicBezTo>
                  <a:pt x="4227" y="3727"/>
                  <a:pt x="4274" y="3863"/>
                  <a:pt x="4266" y="4000"/>
                </a:cubicBez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0" name="Freeform 5">
            <a:extLst>
              <a:ext uri="{FF2B5EF4-FFF2-40B4-BE49-F238E27FC236}">
                <a16:creationId xmlns:a16="http://schemas.microsoft.com/office/drawing/2014/main" id="{BCEF6A44-89DE-4DDC-BA9E-ED7AA2346B31}"/>
              </a:ext>
            </a:extLst>
          </p:cNvPr>
          <p:cNvSpPr>
            <a:spLocks/>
          </p:cNvSpPr>
          <p:nvPr/>
        </p:nvSpPr>
        <p:spPr bwMode="auto">
          <a:xfrm>
            <a:off x="5335588" y="-11113"/>
            <a:ext cx="6854824" cy="3475038"/>
          </a:xfrm>
          <a:custGeom>
            <a:avLst/>
            <a:gdLst>
              <a:gd name="T0" fmla="*/ 3611 w 3611"/>
              <a:gd name="T1" fmla="*/ 0 h 1830"/>
              <a:gd name="T2" fmla="*/ 3611 w 3611"/>
              <a:gd name="T3" fmla="*/ 1569 h 1830"/>
              <a:gd name="T4" fmla="*/ 3060 w 3611"/>
              <a:gd name="T5" fmla="*/ 1728 h 1830"/>
              <a:gd name="T6" fmla="*/ 2383 w 3611"/>
              <a:gd name="T7" fmla="*/ 1802 h 1830"/>
              <a:gd name="T8" fmla="*/ 1775 w 3611"/>
              <a:gd name="T9" fmla="*/ 1513 h 1830"/>
              <a:gd name="T10" fmla="*/ 1479 w 3611"/>
              <a:gd name="T11" fmla="*/ 1005 h 1830"/>
              <a:gd name="T12" fmla="*/ 1280 w 3611"/>
              <a:gd name="T13" fmla="*/ 726 h 1830"/>
              <a:gd name="T14" fmla="*/ 820 w 3611"/>
              <a:gd name="T15" fmla="*/ 755 h 1830"/>
              <a:gd name="T16" fmla="*/ 206 w 3611"/>
              <a:gd name="T17" fmla="*/ 547 h 1830"/>
              <a:gd name="T18" fmla="*/ 19 w 3611"/>
              <a:gd name="T19" fmla="*/ 0 h 1830"/>
              <a:gd name="T20" fmla="*/ 3611 w 3611"/>
              <a:gd name="T21" fmla="*/ 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11" h="1830">
                <a:moveTo>
                  <a:pt x="3611" y="0"/>
                </a:moveTo>
                <a:cubicBezTo>
                  <a:pt x="3611" y="1569"/>
                  <a:pt x="3611" y="1569"/>
                  <a:pt x="3611" y="1569"/>
                </a:cubicBezTo>
                <a:cubicBezTo>
                  <a:pt x="3422" y="1590"/>
                  <a:pt x="3242" y="1671"/>
                  <a:pt x="3060" y="1728"/>
                </a:cubicBezTo>
                <a:cubicBezTo>
                  <a:pt x="2841" y="1796"/>
                  <a:pt x="2610" y="1830"/>
                  <a:pt x="2383" y="1802"/>
                </a:cubicBezTo>
                <a:cubicBezTo>
                  <a:pt x="2156" y="1773"/>
                  <a:pt x="1934" y="1678"/>
                  <a:pt x="1775" y="1513"/>
                </a:cubicBezTo>
                <a:cubicBezTo>
                  <a:pt x="1638" y="1372"/>
                  <a:pt x="1554" y="1188"/>
                  <a:pt x="1479" y="1005"/>
                </a:cubicBezTo>
                <a:cubicBezTo>
                  <a:pt x="1434" y="897"/>
                  <a:pt x="1384" y="779"/>
                  <a:pt x="1280" y="726"/>
                </a:cubicBezTo>
                <a:cubicBezTo>
                  <a:pt x="1140" y="654"/>
                  <a:pt x="975" y="730"/>
                  <a:pt x="820" y="755"/>
                </a:cubicBezTo>
                <a:cubicBezTo>
                  <a:pt x="599" y="790"/>
                  <a:pt x="361" y="710"/>
                  <a:pt x="206" y="547"/>
                </a:cubicBezTo>
                <a:cubicBezTo>
                  <a:pt x="69" y="403"/>
                  <a:pt x="0" y="198"/>
                  <a:pt x="19" y="0"/>
                </a:cubicBezTo>
                <a:lnTo>
                  <a:pt x="3611" y="0"/>
                </a:lnTo>
                <a:close/>
              </a:path>
            </a:pathLst>
          </a:custGeom>
          <a:solidFill>
            <a:srgbClr val="CA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D5B1EA-A474-4DA5-B9A3-0C41F4F28931}"/>
              </a:ext>
            </a:extLst>
          </p:cNvPr>
          <p:cNvSpPr/>
          <p:nvPr/>
        </p:nvSpPr>
        <p:spPr>
          <a:xfrm>
            <a:off x="1277399" y="1366522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0085AF"/>
                </a:solidFill>
                <a:latin typeface="Montserrat ExtraBold" panose="00000900000000000000" pitchFamily="50" charset="0"/>
              </a:rPr>
              <a:t>PROTECT 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EB2858F-7BF9-45C1-BF84-BE1C8A451BCD}"/>
              </a:ext>
            </a:extLst>
          </p:cNvPr>
          <p:cNvGrpSpPr/>
          <p:nvPr/>
        </p:nvGrpSpPr>
        <p:grpSpPr>
          <a:xfrm>
            <a:off x="5132845" y="981013"/>
            <a:ext cx="7692467" cy="6858000"/>
            <a:chOff x="5010151" y="1006475"/>
            <a:chExt cx="6365874" cy="56753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CF0DE38C-2B64-4E03-8C04-4FECCFDFD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6550" y="3705225"/>
              <a:ext cx="1430337" cy="2878138"/>
            </a:xfrm>
            <a:custGeom>
              <a:avLst/>
              <a:gdLst>
                <a:gd name="T0" fmla="*/ 2248 w 2611"/>
                <a:gd name="T1" fmla="*/ 3428 h 5251"/>
                <a:gd name="T2" fmla="*/ 2199 w 2611"/>
                <a:gd name="T3" fmla="*/ 1741 h 5251"/>
                <a:gd name="T4" fmla="*/ 2198 w 2611"/>
                <a:gd name="T5" fmla="*/ 1740 h 5251"/>
                <a:gd name="T6" fmla="*/ 2199 w 2611"/>
                <a:gd name="T7" fmla="*/ 1738 h 5251"/>
                <a:gd name="T8" fmla="*/ 2199 w 2611"/>
                <a:gd name="T9" fmla="*/ 1734 h 5251"/>
                <a:gd name="T10" fmla="*/ 2200 w 2611"/>
                <a:gd name="T11" fmla="*/ 1735 h 5251"/>
                <a:gd name="T12" fmla="*/ 2611 w 2611"/>
                <a:gd name="T13" fmla="*/ 211 h 5251"/>
                <a:gd name="T14" fmla="*/ 2192 w 2611"/>
                <a:gd name="T15" fmla="*/ 116 h 5251"/>
                <a:gd name="T16" fmla="*/ 1573 w 2611"/>
                <a:gd name="T17" fmla="*/ 116 h 5251"/>
                <a:gd name="T18" fmla="*/ 1573 w 2611"/>
                <a:gd name="T19" fmla="*/ 116 h 5251"/>
                <a:gd name="T20" fmla="*/ 1136 w 2611"/>
                <a:gd name="T21" fmla="*/ 0 h 5251"/>
                <a:gd name="T22" fmla="*/ 1134 w 2611"/>
                <a:gd name="T23" fmla="*/ 4 h 5251"/>
                <a:gd name="T24" fmla="*/ 1198 w 2611"/>
                <a:gd name="T25" fmla="*/ 42 h 5251"/>
                <a:gd name="T26" fmla="*/ 1459 w 2611"/>
                <a:gd name="T27" fmla="*/ 1111 h 5251"/>
                <a:gd name="T28" fmla="*/ 1101 w 2611"/>
                <a:gd name="T29" fmla="*/ 1200 h 5251"/>
                <a:gd name="T30" fmla="*/ 1340 w 2611"/>
                <a:gd name="T31" fmla="*/ 1647 h 5251"/>
                <a:gd name="T32" fmla="*/ 127 w 2611"/>
                <a:gd name="T33" fmla="*/ 4046 h 5251"/>
                <a:gd name="T34" fmla="*/ 23 w 2611"/>
                <a:gd name="T35" fmla="*/ 4343 h 5251"/>
                <a:gd name="T36" fmla="*/ 22 w 2611"/>
                <a:gd name="T37" fmla="*/ 4368 h 5251"/>
                <a:gd name="T38" fmla="*/ 93 w 2611"/>
                <a:gd name="T39" fmla="*/ 4509 h 5251"/>
                <a:gd name="T40" fmla="*/ 0 w 2611"/>
                <a:gd name="T41" fmla="*/ 5251 h 5251"/>
                <a:gd name="T42" fmla="*/ 2246 w 2611"/>
                <a:gd name="T43" fmla="*/ 4077 h 5251"/>
                <a:gd name="T44" fmla="*/ 2236 w 2611"/>
                <a:gd name="T45" fmla="*/ 3374 h 5251"/>
                <a:gd name="T46" fmla="*/ 2248 w 2611"/>
                <a:gd name="T47" fmla="*/ 3428 h 5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11" h="5251">
                  <a:moveTo>
                    <a:pt x="2248" y="3428"/>
                  </a:moveTo>
                  <a:cubicBezTo>
                    <a:pt x="2214" y="2831"/>
                    <a:pt x="2200" y="2256"/>
                    <a:pt x="2199" y="1741"/>
                  </a:cubicBezTo>
                  <a:cubicBezTo>
                    <a:pt x="2198" y="1740"/>
                    <a:pt x="2198" y="1740"/>
                    <a:pt x="2198" y="1740"/>
                  </a:cubicBezTo>
                  <a:cubicBezTo>
                    <a:pt x="2199" y="1738"/>
                    <a:pt x="2199" y="1738"/>
                    <a:pt x="2199" y="1738"/>
                  </a:cubicBezTo>
                  <a:cubicBezTo>
                    <a:pt x="2199" y="1737"/>
                    <a:pt x="2199" y="1736"/>
                    <a:pt x="2199" y="1734"/>
                  </a:cubicBezTo>
                  <a:cubicBezTo>
                    <a:pt x="2200" y="1735"/>
                    <a:pt x="2200" y="1735"/>
                    <a:pt x="2200" y="1735"/>
                  </a:cubicBezTo>
                  <a:cubicBezTo>
                    <a:pt x="2611" y="211"/>
                    <a:pt x="2611" y="211"/>
                    <a:pt x="2611" y="211"/>
                  </a:cubicBezTo>
                  <a:cubicBezTo>
                    <a:pt x="2511" y="110"/>
                    <a:pt x="2192" y="116"/>
                    <a:pt x="2192" y="116"/>
                  </a:cubicBezTo>
                  <a:cubicBezTo>
                    <a:pt x="1573" y="116"/>
                    <a:pt x="1573" y="116"/>
                    <a:pt x="1573" y="116"/>
                  </a:cubicBezTo>
                  <a:cubicBezTo>
                    <a:pt x="1573" y="116"/>
                    <a:pt x="1573" y="116"/>
                    <a:pt x="1573" y="116"/>
                  </a:cubicBezTo>
                  <a:cubicBezTo>
                    <a:pt x="1416" y="108"/>
                    <a:pt x="1269" y="67"/>
                    <a:pt x="1136" y="0"/>
                  </a:cubicBezTo>
                  <a:cubicBezTo>
                    <a:pt x="1135" y="2"/>
                    <a:pt x="1135" y="3"/>
                    <a:pt x="1134" y="4"/>
                  </a:cubicBezTo>
                  <a:cubicBezTo>
                    <a:pt x="1198" y="42"/>
                    <a:pt x="1198" y="42"/>
                    <a:pt x="1198" y="42"/>
                  </a:cubicBezTo>
                  <a:cubicBezTo>
                    <a:pt x="1459" y="1111"/>
                    <a:pt x="1459" y="1111"/>
                    <a:pt x="1459" y="1111"/>
                  </a:cubicBezTo>
                  <a:cubicBezTo>
                    <a:pt x="1101" y="1200"/>
                    <a:pt x="1101" y="1200"/>
                    <a:pt x="1101" y="1200"/>
                  </a:cubicBezTo>
                  <a:cubicBezTo>
                    <a:pt x="1340" y="1647"/>
                    <a:pt x="1340" y="1647"/>
                    <a:pt x="1340" y="1647"/>
                  </a:cubicBezTo>
                  <a:cubicBezTo>
                    <a:pt x="127" y="4046"/>
                    <a:pt x="127" y="4046"/>
                    <a:pt x="127" y="4046"/>
                  </a:cubicBezTo>
                  <a:cubicBezTo>
                    <a:pt x="23" y="4343"/>
                    <a:pt x="23" y="4343"/>
                    <a:pt x="23" y="4343"/>
                  </a:cubicBezTo>
                  <a:cubicBezTo>
                    <a:pt x="22" y="4368"/>
                    <a:pt x="22" y="4368"/>
                    <a:pt x="22" y="4368"/>
                  </a:cubicBezTo>
                  <a:cubicBezTo>
                    <a:pt x="93" y="4509"/>
                    <a:pt x="93" y="4509"/>
                    <a:pt x="93" y="4509"/>
                  </a:cubicBezTo>
                  <a:cubicBezTo>
                    <a:pt x="0" y="5251"/>
                    <a:pt x="0" y="5251"/>
                    <a:pt x="0" y="5251"/>
                  </a:cubicBezTo>
                  <a:cubicBezTo>
                    <a:pt x="841" y="5033"/>
                    <a:pt x="1605" y="4625"/>
                    <a:pt x="2246" y="4077"/>
                  </a:cubicBezTo>
                  <a:cubicBezTo>
                    <a:pt x="2236" y="3374"/>
                    <a:pt x="2236" y="3374"/>
                    <a:pt x="2236" y="3374"/>
                  </a:cubicBezTo>
                  <a:lnTo>
                    <a:pt x="2248" y="3428"/>
                  </a:ln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6AAC157E-6814-4C31-BDF0-D02526977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963" y="4681538"/>
              <a:ext cx="687387" cy="1195388"/>
            </a:xfrm>
            <a:custGeom>
              <a:avLst/>
              <a:gdLst>
                <a:gd name="T0" fmla="*/ 2 w 1252"/>
                <a:gd name="T1" fmla="*/ 33 h 2181"/>
                <a:gd name="T2" fmla="*/ 201 w 1252"/>
                <a:gd name="T3" fmla="*/ 1735 h 2181"/>
                <a:gd name="T4" fmla="*/ 418 w 1252"/>
                <a:gd name="T5" fmla="*/ 2111 h 2181"/>
                <a:gd name="T6" fmla="*/ 767 w 1252"/>
                <a:gd name="T7" fmla="*/ 2066 h 2181"/>
                <a:gd name="T8" fmla="*/ 862 w 1252"/>
                <a:gd name="T9" fmla="*/ 2057 h 2181"/>
                <a:gd name="T10" fmla="*/ 1252 w 1252"/>
                <a:gd name="T11" fmla="*/ 1954 h 2181"/>
                <a:gd name="T12" fmla="*/ 0 w 1252"/>
                <a:gd name="T13" fmla="*/ 0 h 2181"/>
                <a:gd name="T14" fmla="*/ 2 w 1252"/>
                <a:gd name="T15" fmla="*/ 33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2" h="2181">
                  <a:moveTo>
                    <a:pt x="2" y="33"/>
                  </a:moveTo>
                  <a:cubicBezTo>
                    <a:pt x="201" y="1735"/>
                    <a:pt x="201" y="1735"/>
                    <a:pt x="201" y="1735"/>
                  </a:cubicBezTo>
                  <a:cubicBezTo>
                    <a:pt x="219" y="1885"/>
                    <a:pt x="297" y="2021"/>
                    <a:pt x="418" y="2111"/>
                  </a:cubicBezTo>
                  <a:cubicBezTo>
                    <a:pt x="513" y="2181"/>
                    <a:pt x="651" y="2066"/>
                    <a:pt x="767" y="2066"/>
                  </a:cubicBezTo>
                  <a:cubicBezTo>
                    <a:pt x="799" y="2066"/>
                    <a:pt x="831" y="2063"/>
                    <a:pt x="862" y="2057"/>
                  </a:cubicBezTo>
                  <a:cubicBezTo>
                    <a:pt x="1252" y="1954"/>
                    <a:pt x="1252" y="1954"/>
                    <a:pt x="1252" y="1954"/>
                  </a:cubicBezTo>
                  <a:cubicBezTo>
                    <a:pt x="709" y="1401"/>
                    <a:pt x="280" y="737"/>
                    <a:pt x="0" y="0"/>
                  </a:cubicBezTo>
                  <a:cubicBezTo>
                    <a:pt x="0" y="11"/>
                    <a:pt x="1" y="22"/>
                    <a:pt x="2" y="33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D9F88AE5-C524-4025-AE08-71D316B6D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4025" y="3705225"/>
              <a:ext cx="3703637" cy="2976563"/>
            </a:xfrm>
            <a:custGeom>
              <a:avLst/>
              <a:gdLst>
                <a:gd name="T0" fmla="*/ 6721 w 6756"/>
                <a:gd name="T1" fmla="*/ 5255 h 5433"/>
                <a:gd name="T2" fmla="*/ 6756 w 6756"/>
                <a:gd name="T3" fmla="*/ 4368 h 5433"/>
                <a:gd name="T4" fmla="*/ 6520 w 6756"/>
                <a:gd name="T5" fmla="*/ 3899 h 5433"/>
                <a:gd name="T6" fmla="*/ 6334 w 6756"/>
                <a:gd name="T7" fmla="*/ 3625 h 5433"/>
                <a:gd name="T8" fmla="*/ 5334 w 6756"/>
                <a:gd name="T9" fmla="*/ 1647 h 5433"/>
                <a:gd name="T10" fmla="*/ 5572 w 6756"/>
                <a:gd name="T11" fmla="*/ 1200 h 5433"/>
                <a:gd name="T12" fmla="*/ 5215 w 6756"/>
                <a:gd name="T13" fmla="*/ 1111 h 5433"/>
                <a:gd name="T14" fmla="*/ 5475 w 6756"/>
                <a:gd name="T15" fmla="*/ 42 h 5433"/>
                <a:gd name="T16" fmla="*/ 5540 w 6756"/>
                <a:gd name="T17" fmla="*/ 4 h 5433"/>
                <a:gd name="T18" fmla="*/ 5537 w 6756"/>
                <a:gd name="T19" fmla="*/ 0 h 5433"/>
                <a:gd name="T20" fmla="*/ 5101 w 6756"/>
                <a:gd name="T21" fmla="*/ 116 h 5433"/>
                <a:gd name="T22" fmla="*/ 5101 w 6756"/>
                <a:gd name="T23" fmla="*/ 116 h 5433"/>
                <a:gd name="T24" fmla="*/ 4552 w 6756"/>
                <a:gd name="T25" fmla="*/ 116 h 5433"/>
                <a:gd name="T26" fmla="*/ 4553 w 6756"/>
                <a:gd name="T27" fmla="*/ 119 h 5433"/>
                <a:gd name="T28" fmla="*/ 4542 w 6756"/>
                <a:gd name="T29" fmla="*/ 119 h 5433"/>
                <a:gd name="T30" fmla="*/ 3891 w 6756"/>
                <a:gd name="T31" fmla="*/ 770 h 5433"/>
                <a:gd name="T32" fmla="*/ 3910 w 6756"/>
                <a:gd name="T33" fmla="*/ 924 h 5433"/>
                <a:gd name="T34" fmla="*/ 3094 w 6756"/>
                <a:gd name="T35" fmla="*/ 2488 h 5433"/>
                <a:gd name="T36" fmla="*/ 1517 w 6756"/>
                <a:gd name="T37" fmla="*/ 2766 h 5433"/>
                <a:gd name="T38" fmla="*/ 1237 w 6756"/>
                <a:gd name="T39" fmla="*/ 2816 h 5433"/>
                <a:gd name="T40" fmla="*/ 1130 w 6756"/>
                <a:gd name="T41" fmla="*/ 1900 h 5433"/>
                <a:gd name="T42" fmla="*/ 977 w 6756"/>
                <a:gd name="T43" fmla="*/ 1397 h 5433"/>
                <a:gd name="T44" fmla="*/ 597 w 6756"/>
                <a:gd name="T45" fmla="*/ 1207 h 5433"/>
                <a:gd name="T46" fmla="*/ 498 w 6756"/>
                <a:gd name="T47" fmla="*/ 1209 h 5433"/>
                <a:gd name="T48" fmla="*/ 16 w 6756"/>
                <a:gd name="T49" fmla="*/ 1783 h 5433"/>
                <a:gd name="T50" fmla="*/ 1268 w 6756"/>
                <a:gd name="T51" fmla="*/ 3737 h 5433"/>
                <a:gd name="T52" fmla="*/ 1766 w 6756"/>
                <a:gd name="T53" fmla="*/ 3604 h 5433"/>
                <a:gd name="T54" fmla="*/ 2086 w 6756"/>
                <a:gd name="T55" fmla="*/ 3547 h 5433"/>
                <a:gd name="T56" fmla="*/ 3550 w 6756"/>
                <a:gd name="T57" fmla="*/ 3519 h 5433"/>
                <a:gd name="T58" fmla="*/ 3940 w 6756"/>
                <a:gd name="T59" fmla="*/ 3233 h 5433"/>
                <a:gd name="T60" fmla="*/ 4542 w 6756"/>
                <a:gd name="T61" fmla="*/ 2077 h 5433"/>
                <a:gd name="T62" fmla="*/ 4531 w 6756"/>
                <a:gd name="T63" fmla="*/ 2296 h 5433"/>
                <a:gd name="T64" fmla="*/ 4531 w 6756"/>
                <a:gd name="T65" fmla="*/ 2360 h 5433"/>
                <a:gd name="T66" fmla="*/ 4484 w 6756"/>
                <a:gd name="T67" fmla="*/ 3919 h 5433"/>
                <a:gd name="T68" fmla="*/ 4472 w 6756"/>
                <a:gd name="T69" fmla="*/ 5372 h 5433"/>
                <a:gd name="T70" fmla="*/ 5306 w 6756"/>
                <a:gd name="T71" fmla="*/ 5433 h 5433"/>
                <a:gd name="T72" fmla="*/ 6721 w 6756"/>
                <a:gd name="T73" fmla="*/ 5255 h 5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756" h="5433">
                  <a:moveTo>
                    <a:pt x="6721" y="5255"/>
                  </a:moveTo>
                  <a:cubicBezTo>
                    <a:pt x="6756" y="4368"/>
                    <a:pt x="6756" y="4368"/>
                    <a:pt x="6756" y="4368"/>
                  </a:cubicBezTo>
                  <a:cubicBezTo>
                    <a:pt x="6520" y="3899"/>
                    <a:pt x="6520" y="3899"/>
                    <a:pt x="6520" y="3899"/>
                  </a:cubicBezTo>
                  <a:cubicBezTo>
                    <a:pt x="6334" y="3625"/>
                    <a:pt x="6334" y="3625"/>
                    <a:pt x="6334" y="3625"/>
                  </a:cubicBezTo>
                  <a:cubicBezTo>
                    <a:pt x="5334" y="1647"/>
                    <a:pt x="5334" y="1647"/>
                    <a:pt x="5334" y="1647"/>
                  </a:cubicBezTo>
                  <a:cubicBezTo>
                    <a:pt x="5572" y="1200"/>
                    <a:pt x="5572" y="1200"/>
                    <a:pt x="5572" y="1200"/>
                  </a:cubicBezTo>
                  <a:cubicBezTo>
                    <a:pt x="5215" y="1111"/>
                    <a:pt x="5215" y="1111"/>
                    <a:pt x="5215" y="1111"/>
                  </a:cubicBezTo>
                  <a:cubicBezTo>
                    <a:pt x="5475" y="42"/>
                    <a:pt x="5475" y="42"/>
                    <a:pt x="5475" y="42"/>
                  </a:cubicBezTo>
                  <a:cubicBezTo>
                    <a:pt x="5540" y="4"/>
                    <a:pt x="5540" y="4"/>
                    <a:pt x="5540" y="4"/>
                  </a:cubicBezTo>
                  <a:cubicBezTo>
                    <a:pt x="5539" y="3"/>
                    <a:pt x="5538" y="2"/>
                    <a:pt x="5537" y="0"/>
                  </a:cubicBezTo>
                  <a:cubicBezTo>
                    <a:pt x="5405" y="67"/>
                    <a:pt x="5257" y="108"/>
                    <a:pt x="5101" y="116"/>
                  </a:cubicBezTo>
                  <a:cubicBezTo>
                    <a:pt x="5101" y="116"/>
                    <a:pt x="5101" y="116"/>
                    <a:pt x="5101" y="116"/>
                  </a:cubicBezTo>
                  <a:cubicBezTo>
                    <a:pt x="4552" y="116"/>
                    <a:pt x="4552" y="116"/>
                    <a:pt x="4552" y="116"/>
                  </a:cubicBezTo>
                  <a:cubicBezTo>
                    <a:pt x="4552" y="117"/>
                    <a:pt x="4553" y="118"/>
                    <a:pt x="4553" y="119"/>
                  </a:cubicBezTo>
                  <a:cubicBezTo>
                    <a:pt x="4549" y="119"/>
                    <a:pt x="4546" y="119"/>
                    <a:pt x="4542" y="119"/>
                  </a:cubicBezTo>
                  <a:cubicBezTo>
                    <a:pt x="4183" y="119"/>
                    <a:pt x="3891" y="410"/>
                    <a:pt x="3891" y="770"/>
                  </a:cubicBezTo>
                  <a:cubicBezTo>
                    <a:pt x="3891" y="823"/>
                    <a:pt x="3898" y="874"/>
                    <a:pt x="3910" y="924"/>
                  </a:cubicBezTo>
                  <a:cubicBezTo>
                    <a:pt x="3094" y="2488"/>
                    <a:pt x="3094" y="2488"/>
                    <a:pt x="3094" y="2488"/>
                  </a:cubicBezTo>
                  <a:cubicBezTo>
                    <a:pt x="1517" y="2766"/>
                    <a:pt x="1517" y="2766"/>
                    <a:pt x="1517" y="2766"/>
                  </a:cubicBezTo>
                  <a:cubicBezTo>
                    <a:pt x="1237" y="2816"/>
                    <a:pt x="1237" y="2816"/>
                    <a:pt x="1237" y="2816"/>
                  </a:cubicBezTo>
                  <a:cubicBezTo>
                    <a:pt x="1130" y="1900"/>
                    <a:pt x="1130" y="1900"/>
                    <a:pt x="1130" y="1900"/>
                  </a:cubicBezTo>
                  <a:cubicBezTo>
                    <a:pt x="1071" y="1735"/>
                    <a:pt x="1020" y="1567"/>
                    <a:pt x="977" y="1397"/>
                  </a:cubicBezTo>
                  <a:cubicBezTo>
                    <a:pt x="883" y="1287"/>
                    <a:pt x="747" y="1216"/>
                    <a:pt x="597" y="1207"/>
                  </a:cubicBezTo>
                  <a:cubicBezTo>
                    <a:pt x="565" y="1205"/>
                    <a:pt x="532" y="1205"/>
                    <a:pt x="498" y="1209"/>
                  </a:cubicBezTo>
                  <a:cubicBezTo>
                    <a:pt x="209" y="1243"/>
                    <a:pt x="0" y="1496"/>
                    <a:pt x="16" y="1783"/>
                  </a:cubicBezTo>
                  <a:cubicBezTo>
                    <a:pt x="296" y="2520"/>
                    <a:pt x="725" y="3184"/>
                    <a:pt x="1268" y="3737"/>
                  </a:cubicBezTo>
                  <a:cubicBezTo>
                    <a:pt x="1766" y="3604"/>
                    <a:pt x="1766" y="3604"/>
                    <a:pt x="1766" y="3604"/>
                  </a:cubicBezTo>
                  <a:cubicBezTo>
                    <a:pt x="2086" y="3547"/>
                    <a:pt x="2086" y="3547"/>
                    <a:pt x="2086" y="3547"/>
                  </a:cubicBezTo>
                  <a:cubicBezTo>
                    <a:pt x="3550" y="3519"/>
                    <a:pt x="3550" y="3519"/>
                    <a:pt x="3550" y="3519"/>
                  </a:cubicBezTo>
                  <a:cubicBezTo>
                    <a:pt x="3717" y="3489"/>
                    <a:pt x="3861" y="3384"/>
                    <a:pt x="3940" y="3233"/>
                  </a:cubicBezTo>
                  <a:cubicBezTo>
                    <a:pt x="4542" y="2077"/>
                    <a:pt x="4542" y="2077"/>
                    <a:pt x="4542" y="2077"/>
                  </a:cubicBezTo>
                  <a:cubicBezTo>
                    <a:pt x="4539" y="2154"/>
                    <a:pt x="4535" y="2228"/>
                    <a:pt x="4531" y="2296"/>
                  </a:cubicBezTo>
                  <a:cubicBezTo>
                    <a:pt x="4531" y="2360"/>
                    <a:pt x="4531" y="2360"/>
                    <a:pt x="4531" y="2360"/>
                  </a:cubicBezTo>
                  <a:cubicBezTo>
                    <a:pt x="4484" y="3919"/>
                    <a:pt x="4484" y="3919"/>
                    <a:pt x="4484" y="3919"/>
                  </a:cubicBezTo>
                  <a:cubicBezTo>
                    <a:pt x="4472" y="5372"/>
                    <a:pt x="4472" y="5372"/>
                    <a:pt x="4472" y="5372"/>
                  </a:cubicBezTo>
                  <a:cubicBezTo>
                    <a:pt x="4744" y="5412"/>
                    <a:pt x="5023" y="5433"/>
                    <a:pt x="5306" y="5433"/>
                  </a:cubicBezTo>
                  <a:cubicBezTo>
                    <a:pt x="5795" y="5433"/>
                    <a:pt x="6269" y="5371"/>
                    <a:pt x="6721" y="5255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55CB9163-61A4-40A1-9483-7699F81BF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8613" y="6099175"/>
              <a:ext cx="58737" cy="485775"/>
            </a:xfrm>
            <a:custGeom>
              <a:avLst/>
              <a:gdLst>
                <a:gd name="T0" fmla="*/ 13 w 106"/>
                <a:gd name="T1" fmla="*/ 883 h 887"/>
                <a:gd name="T2" fmla="*/ 106 w 106"/>
                <a:gd name="T3" fmla="*/ 141 h 887"/>
                <a:gd name="T4" fmla="*/ 35 w 106"/>
                <a:gd name="T5" fmla="*/ 0 h 887"/>
                <a:gd name="T6" fmla="*/ 0 w 106"/>
                <a:gd name="T7" fmla="*/ 887 h 887"/>
                <a:gd name="T8" fmla="*/ 13 w 106"/>
                <a:gd name="T9" fmla="*/ 883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887">
                  <a:moveTo>
                    <a:pt x="13" y="883"/>
                  </a:moveTo>
                  <a:cubicBezTo>
                    <a:pt x="106" y="141"/>
                    <a:pt x="106" y="141"/>
                    <a:pt x="106" y="14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887"/>
                    <a:pt x="0" y="887"/>
                    <a:pt x="0" y="887"/>
                  </a:cubicBezTo>
                  <a:cubicBezTo>
                    <a:pt x="4" y="885"/>
                    <a:pt x="9" y="884"/>
                    <a:pt x="13" y="883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FD27ECA7-4C5A-4A96-8239-D6727A222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1850" y="3448050"/>
              <a:ext cx="1500187" cy="298450"/>
            </a:xfrm>
            <a:custGeom>
              <a:avLst/>
              <a:gdLst>
                <a:gd name="T0" fmla="*/ 2733 w 2739"/>
                <a:gd name="T1" fmla="*/ 527 h 543"/>
                <a:gd name="T2" fmla="*/ 1437 w 2739"/>
                <a:gd name="T3" fmla="*/ 0 h 543"/>
                <a:gd name="T4" fmla="*/ 0 w 2739"/>
                <a:gd name="T5" fmla="*/ 543 h 543"/>
                <a:gd name="T6" fmla="*/ 0 w 2739"/>
                <a:gd name="T7" fmla="*/ 543 h 543"/>
                <a:gd name="T8" fmla="*/ 282 w 2739"/>
                <a:gd name="T9" fmla="*/ 427 h 543"/>
                <a:gd name="T10" fmla="*/ 1437 w 2739"/>
                <a:gd name="T11" fmla="*/ 122 h 543"/>
                <a:gd name="T12" fmla="*/ 2461 w 2739"/>
                <a:gd name="T13" fmla="*/ 415 h 543"/>
                <a:gd name="T14" fmla="*/ 2739 w 2739"/>
                <a:gd name="T15" fmla="*/ 536 h 543"/>
                <a:gd name="T16" fmla="*/ 2733 w 2739"/>
                <a:gd name="T17" fmla="*/ 527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9" h="543">
                  <a:moveTo>
                    <a:pt x="2733" y="527"/>
                  </a:moveTo>
                  <a:cubicBezTo>
                    <a:pt x="2479" y="178"/>
                    <a:pt x="2043" y="0"/>
                    <a:pt x="1437" y="0"/>
                  </a:cubicBezTo>
                  <a:cubicBezTo>
                    <a:pt x="751" y="0"/>
                    <a:pt x="267" y="183"/>
                    <a:pt x="0" y="543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52" y="529"/>
                    <a:pt x="155" y="495"/>
                    <a:pt x="282" y="427"/>
                  </a:cubicBezTo>
                  <a:cubicBezTo>
                    <a:pt x="543" y="224"/>
                    <a:pt x="929" y="122"/>
                    <a:pt x="1437" y="122"/>
                  </a:cubicBezTo>
                  <a:cubicBezTo>
                    <a:pt x="1879" y="122"/>
                    <a:pt x="2223" y="220"/>
                    <a:pt x="2461" y="415"/>
                  </a:cubicBezTo>
                  <a:cubicBezTo>
                    <a:pt x="2545" y="457"/>
                    <a:pt x="2670" y="508"/>
                    <a:pt x="2739" y="536"/>
                  </a:cubicBezTo>
                  <a:cubicBezTo>
                    <a:pt x="2737" y="533"/>
                    <a:pt x="2735" y="530"/>
                    <a:pt x="2733" y="52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3C3C2F36-1D42-4F09-B1B0-F7D2D6850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6223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6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F1F43884-D807-4102-B0C7-9C92B02B9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9013" y="4470400"/>
              <a:ext cx="84137" cy="276225"/>
            </a:xfrm>
            <a:custGeom>
              <a:avLst/>
              <a:gdLst>
                <a:gd name="T0" fmla="*/ 128 w 153"/>
                <a:gd name="T1" fmla="*/ 292 h 503"/>
                <a:gd name="T2" fmla="*/ 0 w 153"/>
                <a:gd name="T3" fmla="*/ 0 h 503"/>
                <a:gd name="T4" fmla="*/ 153 w 153"/>
                <a:gd name="T5" fmla="*/ 503 h 503"/>
                <a:gd name="T6" fmla="*/ 128 w 153"/>
                <a:gd name="T7" fmla="*/ 29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503">
                  <a:moveTo>
                    <a:pt x="128" y="292"/>
                  </a:moveTo>
                  <a:cubicBezTo>
                    <a:pt x="115" y="180"/>
                    <a:pt x="68" y="79"/>
                    <a:pt x="0" y="0"/>
                  </a:cubicBezTo>
                  <a:cubicBezTo>
                    <a:pt x="43" y="170"/>
                    <a:pt x="94" y="338"/>
                    <a:pt x="153" y="503"/>
                  </a:cubicBezTo>
                  <a:lnTo>
                    <a:pt x="128" y="292"/>
                  </a:ln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9FB8C5E2-E1D8-41EA-BF5F-BD3757A1E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6076950"/>
              <a:ext cx="26987" cy="46038"/>
            </a:xfrm>
            <a:custGeom>
              <a:avLst/>
              <a:gdLst>
                <a:gd name="T0" fmla="*/ 17 w 17"/>
                <a:gd name="T1" fmla="*/ 5 h 29"/>
                <a:gd name="T2" fmla="*/ 17 w 17"/>
                <a:gd name="T3" fmla="*/ 0 h 29"/>
                <a:gd name="T4" fmla="*/ 0 w 17"/>
                <a:gd name="T5" fmla="*/ 0 h 29"/>
                <a:gd name="T6" fmla="*/ 0 w 17"/>
                <a:gd name="T7" fmla="*/ 8 h 29"/>
                <a:gd name="T8" fmla="*/ 9 w 17"/>
                <a:gd name="T9" fmla="*/ 29 h 29"/>
                <a:gd name="T10" fmla="*/ 17 w 17"/>
                <a:gd name="T11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9">
                  <a:moveTo>
                    <a:pt x="17" y="5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29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E212587-5947-4ECA-A8D8-6BC2B498B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0675" y="6084888"/>
              <a:ext cx="26987" cy="38100"/>
            </a:xfrm>
            <a:custGeom>
              <a:avLst/>
              <a:gdLst>
                <a:gd name="T0" fmla="*/ 26 w 50"/>
                <a:gd name="T1" fmla="*/ 69 h 69"/>
                <a:gd name="T2" fmla="*/ 0 w 50"/>
                <a:gd name="T3" fmla="*/ 7 h 69"/>
                <a:gd name="T4" fmla="*/ 0 w 50"/>
                <a:gd name="T5" fmla="*/ 45 h 69"/>
                <a:gd name="T6" fmla="*/ 10 w 50"/>
                <a:gd name="T7" fmla="*/ 45 h 69"/>
                <a:gd name="T8" fmla="*/ 50 w 50"/>
                <a:gd name="T9" fmla="*/ 45 h 69"/>
                <a:gd name="T10" fmla="*/ 50 w 50"/>
                <a:gd name="T11" fmla="*/ 0 h 69"/>
                <a:gd name="T12" fmla="*/ 26 w 50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69">
                  <a:moveTo>
                    <a:pt x="26" y="69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3" y="45"/>
                    <a:pt x="6" y="45"/>
                    <a:pt x="10" y="45"/>
                  </a:cubicBezTo>
                  <a:cubicBezTo>
                    <a:pt x="23" y="45"/>
                    <a:pt x="36" y="45"/>
                    <a:pt x="50" y="45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6" y="69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8B7D52CF-1CA5-4BEF-A493-51F9EC28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4657725"/>
              <a:ext cx="0" cy="1588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0B49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8F68A81B-B4E4-4BBF-AE6A-FABDB36C5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2738" y="62230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CC4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FF328506-E1A9-4079-B469-365946146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488" y="3241675"/>
              <a:ext cx="866775" cy="411163"/>
            </a:xfrm>
            <a:custGeom>
              <a:avLst/>
              <a:gdLst>
                <a:gd name="T0" fmla="*/ 1579 w 1579"/>
                <a:gd name="T1" fmla="*/ 219 h 750"/>
                <a:gd name="T2" fmla="*/ 1579 w 1579"/>
                <a:gd name="T3" fmla="*/ 220 h 750"/>
                <a:gd name="T4" fmla="*/ 1579 w 1579"/>
                <a:gd name="T5" fmla="*/ 0 h 750"/>
                <a:gd name="T6" fmla="*/ 237 w 1579"/>
                <a:gd name="T7" fmla="*/ 0 h 750"/>
                <a:gd name="T8" fmla="*/ 237 w 1579"/>
                <a:gd name="T9" fmla="*/ 318 h 750"/>
                <a:gd name="T10" fmla="*/ 232 w 1579"/>
                <a:gd name="T11" fmla="*/ 318 h 750"/>
                <a:gd name="T12" fmla="*/ 0 w 1579"/>
                <a:gd name="T13" fmla="*/ 650 h 750"/>
                <a:gd name="T14" fmla="*/ 1579 w 1579"/>
                <a:gd name="T15" fmla="*/ 219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9" h="750">
                  <a:moveTo>
                    <a:pt x="1579" y="219"/>
                  </a:moveTo>
                  <a:cubicBezTo>
                    <a:pt x="1579" y="220"/>
                    <a:pt x="1579" y="220"/>
                    <a:pt x="1579" y="220"/>
                  </a:cubicBezTo>
                  <a:cubicBezTo>
                    <a:pt x="1579" y="0"/>
                    <a:pt x="1579" y="0"/>
                    <a:pt x="1579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318"/>
                    <a:pt x="237" y="318"/>
                    <a:pt x="237" y="318"/>
                  </a:cubicBezTo>
                  <a:cubicBezTo>
                    <a:pt x="232" y="318"/>
                    <a:pt x="232" y="318"/>
                    <a:pt x="232" y="318"/>
                  </a:cubicBezTo>
                  <a:cubicBezTo>
                    <a:pt x="176" y="443"/>
                    <a:pt x="96" y="555"/>
                    <a:pt x="0" y="650"/>
                  </a:cubicBezTo>
                  <a:cubicBezTo>
                    <a:pt x="1048" y="750"/>
                    <a:pt x="1579" y="219"/>
                    <a:pt x="1579" y="219"/>
                  </a:cubicBezTo>
                  <a:close/>
                </a:path>
              </a:pathLst>
            </a:custGeom>
            <a:solidFill>
              <a:srgbClr val="D7A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F5E88CDF-EC08-4E5D-ABA0-91CF83854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7263" y="3362325"/>
              <a:ext cx="1268412" cy="760413"/>
            </a:xfrm>
            <a:custGeom>
              <a:avLst/>
              <a:gdLst>
                <a:gd name="T0" fmla="*/ 1853 w 2315"/>
                <a:gd name="T1" fmla="*/ 205 h 1390"/>
                <a:gd name="T2" fmla="*/ 1853 w 2315"/>
                <a:gd name="T3" fmla="*/ 1 h 1390"/>
                <a:gd name="T4" fmla="*/ 1853 w 2315"/>
                <a:gd name="T5" fmla="*/ 0 h 1390"/>
                <a:gd name="T6" fmla="*/ 274 w 2315"/>
                <a:gd name="T7" fmla="*/ 431 h 1390"/>
                <a:gd name="T8" fmla="*/ 0 w 2315"/>
                <a:gd name="T9" fmla="*/ 627 h 1390"/>
                <a:gd name="T10" fmla="*/ 511 w 2315"/>
                <a:gd name="T11" fmla="*/ 1074 h 1390"/>
                <a:gd name="T12" fmla="*/ 511 w 2315"/>
                <a:gd name="T13" fmla="*/ 1369 h 1390"/>
                <a:gd name="T14" fmla="*/ 512 w 2315"/>
                <a:gd name="T15" fmla="*/ 1369 h 1390"/>
                <a:gd name="T16" fmla="*/ 512 w 2315"/>
                <a:gd name="T17" fmla="*/ 1390 h 1390"/>
                <a:gd name="T18" fmla="*/ 1788 w 2315"/>
                <a:gd name="T19" fmla="*/ 1390 h 1390"/>
                <a:gd name="T20" fmla="*/ 1788 w 2315"/>
                <a:gd name="T21" fmla="*/ 1369 h 1390"/>
                <a:gd name="T22" fmla="*/ 1853 w 2315"/>
                <a:gd name="T23" fmla="*/ 1369 h 1390"/>
                <a:gd name="T24" fmla="*/ 1853 w 2315"/>
                <a:gd name="T25" fmla="*/ 1046 h 1390"/>
                <a:gd name="T26" fmla="*/ 2315 w 2315"/>
                <a:gd name="T27" fmla="*/ 623 h 1390"/>
                <a:gd name="T28" fmla="*/ 1853 w 2315"/>
                <a:gd name="T29" fmla="*/ 205 h 1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5" h="1390">
                  <a:moveTo>
                    <a:pt x="1853" y="205"/>
                  </a:moveTo>
                  <a:cubicBezTo>
                    <a:pt x="1853" y="1"/>
                    <a:pt x="1853" y="1"/>
                    <a:pt x="1853" y="1"/>
                  </a:cubicBezTo>
                  <a:cubicBezTo>
                    <a:pt x="1853" y="0"/>
                    <a:pt x="1853" y="0"/>
                    <a:pt x="1853" y="0"/>
                  </a:cubicBezTo>
                  <a:cubicBezTo>
                    <a:pt x="1853" y="0"/>
                    <a:pt x="1322" y="531"/>
                    <a:pt x="274" y="431"/>
                  </a:cubicBezTo>
                  <a:cubicBezTo>
                    <a:pt x="193" y="510"/>
                    <a:pt x="101" y="576"/>
                    <a:pt x="0" y="627"/>
                  </a:cubicBezTo>
                  <a:cubicBezTo>
                    <a:pt x="131" y="815"/>
                    <a:pt x="306" y="969"/>
                    <a:pt x="511" y="1074"/>
                  </a:cubicBezTo>
                  <a:cubicBezTo>
                    <a:pt x="511" y="1369"/>
                    <a:pt x="511" y="1369"/>
                    <a:pt x="511" y="1369"/>
                  </a:cubicBezTo>
                  <a:cubicBezTo>
                    <a:pt x="512" y="1369"/>
                    <a:pt x="512" y="1369"/>
                    <a:pt x="512" y="1369"/>
                  </a:cubicBezTo>
                  <a:cubicBezTo>
                    <a:pt x="512" y="1390"/>
                    <a:pt x="512" y="1390"/>
                    <a:pt x="512" y="1390"/>
                  </a:cubicBezTo>
                  <a:cubicBezTo>
                    <a:pt x="1788" y="1390"/>
                    <a:pt x="1788" y="1390"/>
                    <a:pt x="1788" y="1390"/>
                  </a:cubicBezTo>
                  <a:cubicBezTo>
                    <a:pt x="1788" y="1369"/>
                    <a:pt x="1788" y="1369"/>
                    <a:pt x="1788" y="1369"/>
                  </a:cubicBezTo>
                  <a:cubicBezTo>
                    <a:pt x="1853" y="1369"/>
                    <a:pt x="1853" y="1369"/>
                    <a:pt x="1853" y="1369"/>
                  </a:cubicBezTo>
                  <a:cubicBezTo>
                    <a:pt x="1853" y="1046"/>
                    <a:pt x="1853" y="1046"/>
                    <a:pt x="1853" y="1046"/>
                  </a:cubicBezTo>
                  <a:cubicBezTo>
                    <a:pt x="2037" y="941"/>
                    <a:pt x="2195" y="796"/>
                    <a:pt x="2315" y="623"/>
                  </a:cubicBezTo>
                  <a:cubicBezTo>
                    <a:pt x="2124" y="531"/>
                    <a:pt x="1963" y="386"/>
                    <a:pt x="1853" y="205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B04879C8-92B6-447B-BED9-B703D07F2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00" y="3829050"/>
              <a:ext cx="1017587" cy="2293938"/>
            </a:xfrm>
            <a:custGeom>
              <a:avLst/>
              <a:gdLst>
                <a:gd name="T0" fmla="*/ 1858 w 1858"/>
                <a:gd name="T1" fmla="*/ 0 h 4188"/>
                <a:gd name="T2" fmla="*/ 897 w 1858"/>
                <a:gd name="T3" fmla="*/ 378 h 4188"/>
                <a:gd name="T4" fmla="*/ 0 w 1858"/>
                <a:gd name="T5" fmla="*/ 55 h 4188"/>
                <a:gd name="T6" fmla="*/ 936 w 1858"/>
                <a:gd name="T7" fmla="*/ 4188 h 4188"/>
                <a:gd name="T8" fmla="*/ 1858 w 1858"/>
                <a:gd name="T9" fmla="*/ 0 h 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8" h="4188">
                  <a:moveTo>
                    <a:pt x="1858" y="0"/>
                  </a:moveTo>
                  <a:cubicBezTo>
                    <a:pt x="1606" y="234"/>
                    <a:pt x="1269" y="378"/>
                    <a:pt x="897" y="378"/>
                  </a:cubicBezTo>
                  <a:cubicBezTo>
                    <a:pt x="556" y="378"/>
                    <a:pt x="244" y="257"/>
                    <a:pt x="0" y="55"/>
                  </a:cubicBezTo>
                  <a:cubicBezTo>
                    <a:pt x="936" y="4188"/>
                    <a:pt x="936" y="4188"/>
                    <a:pt x="936" y="4188"/>
                  </a:cubicBezTo>
                  <a:lnTo>
                    <a:pt x="1858" y="0"/>
                  </a:lnTo>
                  <a:close/>
                </a:path>
              </a:pathLst>
            </a:custGeom>
            <a:solidFill>
              <a:srgbClr val="D1D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3A5D4B7B-F7F5-4E26-A93D-A8FC6EB8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4613" y="4146550"/>
              <a:ext cx="508000" cy="1973263"/>
            </a:xfrm>
            <a:custGeom>
              <a:avLst/>
              <a:gdLst>
                <a:gd name="T0" fmla="*/ 247 w 320"/>
                <a:gd name="T1" fmla="*/ 1011 h 1243"/>
                <a:gd name="T2" fmla="*/ 320 w 320"/>
                <a:gd name="T3" fmla="*/ 832 h 1243"/>
                <a:gd name="T4" fmla="*/ 233 w 320"/>
                <a:gd name="T5" fmla="*/ 21 h 1243"/>
                <a:gd name="T6" fmla="*/ 164 w 320"/>
                <a:gd name="T7" fmla="*/ 1 h 1243"/>
                <a:gd name="T8" fmla="*/ 164 w 320"/>
                <a:gd name="T9" fmla="*/ 0 h 1243"/>
                <a:gd name="T10" fmla="*/ 163 w 320"/>
                <a:gd name="T11" fmla="*/ 1 h 1243"/>
                <a:gd name="T12" fmla="*/ 161 w 320"/>
                <a:gd name="T13" fmla="*/ 0 h 1243"/>
                <a:gd name="T14" fmla="*/ 161 w 320"/>
                <a:gd name="T15" fmla="*/ 1 h 1243"/>
                <a:gd name="T16" fmla="*/ 93 w 320"/>
                <a:gd name="T17" fmla="*/ 21 h 1243"/>
                <a:gd name="T18" fmla="*/ 0 w 320"/>
                <a:gd name="T19" fmla="*/ 886 h 1243"/>
                <a:gd name="T20" fmla="*/ 110 w 320"/>
                <a:gd name="T21" fmla="*/ 1095 h 1243"/>
                <a:gd name="T22" fmla="*/ 163 w 320"/>
                <a:gd name="T23" fmla="*/ 1243 h 1243"/>
                <a:gd name="T24" fmla="*/ 180 w 320"/>
                <a:gd name="T25" fmla="*/ 1212 h 1243"/>
                <a:gd name="T26" fmla="*/ 224 w 320"/>
                <a:gd name="T27" fmla="*/ 1091 h 1243"/>
                <a:gd name="T28" fmla="*/ 247 w 320"/>
                <a:gd name="T29" fmla="*/ 1011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1243">
                  <a:moveTo>
                    <a:pt x="247" y="1011"/>
                  </a:moveTo>
                  <a:lnTo>
                    <a:pt x="320" y="832"/>
                  </a:lnTo>
                  <a:lnTo>
                    <a:pt x="233" y="21"/>
                  </a:lnTo>
                  <a:lnTo>
                    <a:pt x="164" y="1"/>
                  </a:lnTo>
                  <a:lnTo>
                    <a:pt x="164" y="0"/>
                  </a:lnTo>
                  <a:lnTo>
                    <a:pt x="163" y="1"/>
                  </a:lnTo>
                  <a:lnTo>
                    <a:pt x="161" y="0"/>
                  </a:lnTo>
                  <a:lnTo>
                    <a:pt x="161" y="1"/>
                  </a:lnTo>
                  <a:lnTo>
                    <a:pt x="93" y="21"/>
                  </a:lnTo>
                  <a:lnTo>
                    <a:pt x="0" y="886"/>
                  </a:lnTo>
                  <a:lnTo>
                    <a:pt x="110" y="1095"/>
                  </a:lnTo>
                  <a:lnTo>
                    <a:pt x="163" y="1243"/>
                  </a:lnTo>
                  <a:lnTo>
                    <a:pt x="180" y="1212"/>
                  </a:lnTo>
                  <a:lnTo>
                    <a:pt x="224" y="1091"/>
                  </a:lnTo>
                  <a:lnTo>
                    <a:pt x="247" y="1011"/>
                  </a:lnTo>
                  <a:close/>
                </a:path>
              </a:pathLst>
            </a:custGeom>
            <a:solidFill>
              <a:srgbClr val="435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B3AE6352-C29B-4BB7-B7EE-5AE62286C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5413" y="3944938"/>
              <a:ext cx="406400" cy="250825"/>
            </a:xfrm>
            <a:custGeom>
              <a:avLst/>
              <a:gdLst>
                <a:gd name="T0" fmla="*/ 236 w 256"/>
                <a:gd name="T1" fmla="*/ 15 h 158"/>
                <a:gd name="T2" fmla="*/ 128 w 256"/>
                <a:gd name="T3" fmla="*/ 0 h 158"/>
                <a:gd name="T4" fmla="*/ 21 w 256"/>
                <a:gd name="T5" fmla="*/ 15 h 158"/>
                <a:gd name="T6" fmla="*/ 0 w 256"/>
                <a:gd name="T7" fmla="*/ 75 h 158"/>
                <a:gd name="T8" fmla="*/ 51 w 256"/>
                <a:gd name="T9" fmla="*/ 155 h 158"/>
                <a:gd name="T10" fmla="*/ 128 w 256"/>
                <a:gd name="T11" fmla="*/ 158 h 158"/>
                <a:gd name="T12" fmla="*/ 206 w 256"/>
                <a:gd name="T13" fmla="*/ 155 h 158"/>
                <a:gd name="T14" fmla="*/ 256 w 256"/>
                <a:gd name="T15" fmla="*/ 75 h 158"/>
                <a:gd name="T16" fmla="*/ 236 w 256"/>
                <a:gd name="T17" fmla="*/ 1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158">
                  <a:moveTo>
                    <a:pt x="236" y="15"/>
                  </a:moveTo>
                  <a:lnTo>
                    <a:pt x="128" y="0"/>
                  </a:lnTo>
                  <a:lnTo>
                    <a:pt x="21" y="15"/>
                  </a:lnTo>
                  <a:lnTo>
                    <a:pt x="0" y="75"/>
                  </a:lnTo>
                  <a:lnTo>
                    <a:pt x="51" y="155"/>
                  </a:lnTo>
                  <a:lnTo>
                    <a:pt x="128" y="158"/>
                  </a:lnTo>
                  <a:lnTo>
                    <a:pt x="206" y="155"/>
                  </a:lnTo>
                  <a:lnTo>
                    <a:pt x="256" y="75"/>
                  </a:lnTo>
                  <a:lnTo>
                    <a:pt x="236" y="15"/>
                  </a:lnTo>
                  <a:close/>
                </a:path>
              </a:pathLst>
            </a:custGeom>
            <a:solidFill>
              <a:srgbClr val="435C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5B44F4BE-7584-416B-8070-FE193DCA1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5988" y="3652838"/>
              <a:ext cx="676275" cy="681038"/>
            </a:xfrm>
            <a:custGeom>
              <a:avLst/>
              <a:gdLst>
                <a:gd name="T0" fmla="*/ 81 w 426"/>
                <a:gd name="T1" fmla="*/ 0 h 429"/>
                <a:gd name="T2" fmla="*/ 426 w 426"/>
                <a:gd name="T3" fmla="*/ 184 h 429"/>
                <a:gd name="T4" fmla="*/ 181 w 426"/>
                <a:gd name="T5" fmla="*/ 429 h 429"/>
                <a:gd name="T6" fmla="*/ 0 w 426"/>
                <a:gd name="T7" fmla="*/ 47 h 429"/>
                <a:gd name="T8" fmla="*/ 81 w 426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9">
                  <a:moveTo>
                    <a:pt x="81" y="0"/>
                  </a:moveTo>
                  <a:lnTo>
                    <a:pt x="426" y="184"/>
                  </a:lnTo>
                  <a:lnTo>
                    <a:pt x="181" y="429"/>
                  </a:lnTo>
                  <a:lnTo>
                    <a:pt x="0" y="47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BE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6DCC44BE-81D4-4EA0-B349-6CB94C60F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2263" y="3652838"/>
              <a:ext cx="669925" cy="681038"/>
            </a:xfrm>
            <a:custGeom>
              <a:avLst/>
              <a:gdLst>
                <a:gd name="T0" fmla="*/ 345 w 422"/>
                <a:gd name="T1" fmla="*/ 0 h 429"/>
                <a:gd name="T2" fmla="*/ 0 w 422"/>
                <a:gd name="T3" fmla="*/ 184 h 429"/>
                <a:gd name="T4" fmla="*/ 245 w 422"/>
                <a:gd name="T5" fmla="*/ 429 h 429"/>
                <a:gd name="T6" fmla="*/ 422 w 422"/>
                <a:gd name="T7" fmla="*/ 51 h 429"/>
                <a:gd name="T8" fmla="*/ 345 w 422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29">
                  <a:moveTo>
                    <a:pt x="345" y="0"/>
                  </a:moveTo>
                  <a:lnTo>
                    <a:pt x="0" y="184"/>
                  </a:lnTo>
                  <a:lnTo>
                    <a:pt x="245" y="429"/>
                  </a:lnTo>
                  <a:lnTo>
                    <a:pt x="422" y="51"/>
                  </a:lnTo>
                  <a:lnTo>
                    <a:pt x="345" y="0"/>
                  </a:lnTo>
                  <a:close/>
                </a:path>
              </a:pathLst>
            </a:custGeom>
            <a:solidFill>
              <a:srgbClr val="BEC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9E87DB6A-4B04-4F68-AA82-931E4B5EC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4963" y="1208088"/>
              <a:ext cx="936625" cy="2274888"/>
            </a:xfrm>
            <a:custGeom>
              <a:avLst/>
              <a:gdLst>
                <a:gd name="T0" fmla="*/ 1708 w 1708"/>
                <a:gd name="T1" fmla="*/ 1591 h 4151"/>
                <a:gd name="T2" fmla="*/ 35 w 1708"/>
                <a:gd name="T3" fmla="*/ 0 h 4151"/>
                <a:gd name="T4" fmla="*/ 0 w 1708"/>
                <a:gd name="T5" fmla="*/ 0 h 4151"/>
                <a:gd name="T6" fmla="*/ 0 w 1708"/>
                <a:gd name="T7" fmla="*/ 4151 h 4151"/>
                <a:gd name="T8" fmla="*/ 1708 w 1708"/>
                <a:gd name="T9" fmla="*/ 1591 h 4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8" h="4151">
                  <a:moveTo>
                    <a:pt x="1708" y="1591"/>
                  </a:moveTo>
                  <a:cubicBezTo>
                    <a:pt x="1708" y="381"/>
                    <a:pt x="981" y="0"/>
                    <a:pt x="35" y="0"/>
                  </a:cubicBezTo>
                  <a:cubicBezTo>
                    <a:pt x="24" y="0"/>
                    <a:pt x="12" y="0"/>
                    <a:pt x="0" y="0"/>
                  </a:cubicBezTo>
                  <a:cubicBezTo>
                    <a:pt x="0" y="4151"/>
                    <a:pt x="0" y="4151"/>
                    <a:pt x="0" y="4151"/>
                  </a:cubicBezTo>
                  <a:cubicBezTo>
                    <a:pt x="944" y="4148"/>
                    <a:pt x="1708" y="2799"/>
                    <a:pt x="1708" y="1591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6">
              <a:extLst>
                <a:ext uri="{FF2B5EF4-FFF2-40B4-BE49-F238E27FC236}">
                  <a16:creationId xmlns:a16="http://schemas.microsoft.com/office/drawing/2014/main" id="{9FE3E0A2-62B7-4F83-8B00-621B8143F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5163" y="1208088"/>
              <a:ext cx="939800" cy="2274888"/>
            </a:xfrm>
            <a:custGeom>
              <a:avLst/>
              <a:gdLst>
                <a:gd name="T0" fmla="*/ 1672 w 1715"/>
                <a:gd name="T1" fmla="*/ 1 h 4151"/>
                <a:gd name="T2" fmla="*/ 0 w 1715"/>
                <a:gd name="T3" fmla="*/ 1591 h 4151"/>
                <a:gd name="T4" fmla="*/ 1672 w 1715"/>
                <a:gd name="T5" fmla="*/ 4150 h 4151"/>
                <a:gd name="T6" fmla="*/ 1711 w 1715"/>
                <a:gd name="T7" fmla="*/ 4151 h 4151"/>
                <a:gd name="T8" fmla="*/ 1715 w 1715"/>
                <a:gd name="T9" fmla="*/ 4151 h 4151"/>
                <a:gd name="T10" fmla="*/ 1715 w 1715"/>
                <a:gd name="T11" fmla="*/ 0 h 4151"/>
                <a:gd name="T12" fmla="*/ 1672 w 1715"/>
                <a:gd name="T13" fmla="*/ 1 h 4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5" h="4151">
                  <a:moveTo>
                    <a:pt x="1672" y="1"/>
                  </a:moveTo>
                  <a:cubicBezTo>
                    <a:pt x="761" y="31"/>
                    <a:pt x="0" y="414"/>
                    <a:pt x="0" y="1591"/>
                  </a:cubicBezTo>
                  <a:cubicBezTo>
                    <a:pt x="0" y="2784"/>
                    <a:pt x="745" y="4124"/>
                    <a:pt x="1672" y="4150"/>
                  </a:cubicBezTo>
                  <a:cubicBezTo>
                    <a:pt x="1685" y="4151"/>
                    <a:pt x="1698" y="4151"/>
                    <a:pt x="1711" y="4151"/>
                  </a:cubicBezTo>
                  <a:cubicBezTo>
                    <a:pt x="1713" y="4151"/>
                    <a:pt x="1714" y="4151"/>
                    <a:pt x="1715" y="4151"/>
                  </a:cubicBezTo>
                  <a:cubicBezTo>
                    <a:pt x="1715" y="0"/>
                    <a:pt x="1715" y="0"/>
                    <a:pt x="1715" y="0"/>
                  </a:cubicBezTo>
                  <a:cubicBezTo>
                    <a:pt x="1701" y="1"/>
                    <a:pt x="1687" y="1"/>
                    <a:pt x="1672" y="1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27">
              <a:extLst>
                <a:ext uri="{FF2B5EF4-FFF2-40B4-BE49-F238E27FC236}">
                  <a16:creationId xmlns:a16="http://schemas.microsoft.com/office/drawing/2014/main" id="{65CFF33C-0CB4-4B26-B7E7-0309E89F5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0388" y="1006475"/>
              <a:ext cx="2044700" cy="1354138"/>
            </a:xfrm>
            <a:custGeom>
              <a:avLst/>
              <a:gdLst>
                <a:gd name="T0" fmla="*/ 3728 w 3732"/>
                <a:gd name="T1" fmla="*/ 1805 h 2470"/>
                <a:gd name="T2" fmla="*/ 3466 w 3732"/>
                <a:gd name="T3" fmla="*/ 872 h 2470"/>
                <a:gd name="T4" fmla="*/ 2350 w 3732"/>
                <a:gd name="T5" fmla="*/ 15 h 2470"/>
                <a:gd name="T6" fmla="*/ 1040 w 3732"/>
                <a:gd name="T7" fmla="*/ 158 h 2470"/>
                <a:gd name="T8" fmla="*/ 731 w 3732"/>
                <a:gd name="T9" fmla="*/ 205 h 2470"/>
                <a:gd name="T10" fmla="*/ 572 w 3732"/>
                <a:gd name="T11" fmla="*/ 204 h 2470"/>
                <a:gd name="T12" fmla="*/ 605 w 3732"/>
                <a:gd name="T13" fmla="*/ 286 h 2470"/>
                <a:gd name="T14" fmla="*/ 634 w 3732"/>
                <a:gd name="T15" fmla="*/ 350 h 2470"/>
                <a:gd name="T16" fmla="*/ 547 w 3732"/>
                <a:gd name="T17" fmla="*/ 329 h 2470"/>
                <a:gd name="T18" fmla="*/ 204 w 3732"/>
                <a:gd name="T19" fmla="*/ 166 h 2470"/>
                <a:gd name="T20" fmla="*/ 271 w 3732"/>
                <a:gd name="T21" fmla="*/ 613 h 2470"/>
                <a:gd name="T22" fmla="*/ 373 w 3732"/>
                <a:gd name="T23" fmla="*/ 796 h 2470"/>
                <a:gd name="T24" fmla="*/ 227 w 3732"/>
                <a:gd name="T25" fmla="*/ 757 h 2470"/>
                <a:gd name="T26" fmla="*/ 288 w 3732"/>
                <a:gd name="T27" fmla="*/ 972 h 2470"/>
                <a:gd name="T28" fmla="*/ 0 w 3732"/>
                <a:gd name="T29" fmla="*/ 2008 h 2470"/>
                <a:gd name="T30" fmla="*/ 395 w 3732"/>
                <a:gd name="T31" fmla="*/ 2470 h 2470"/>
                <a:gd name="T32" fmla="*/ 532 w 3732"/>
                <a:gd name="T33" fmla="*/ 2138 h 2470"/>
                <a:gd name="T34" fmla="*/ 541 w 3732"/>
                <a:gd name="T35" fmla="*/ 2139 h 2470"/>
                <a:gd name="T36" fmla="*/ 718 w 3732"/>
                <a:gd name="T37" fmla="*/ 1264 h 2470"/>
                <a:gd name="T38" fmla="*/ 2866 w 3732"/>
                <a:gd name="T39" fmla="*/ 1295 h 2470"/>
                <a:gd name="T40" fmla="*/ 2913 w 3732"/>
                <a:gd name="T41" fmla="*/ 1241 h 2470"/>
                <a:gd name="T42" fmla="*/ 3420 w 3732"/>
                <a:gd name="T43" fmla="*/ 2353 h 2470"/>
                <a:gd name="T44" fmla="*/ 3730 w 3732"/>
                <a:gd name="T45" fmla="*/ 1834 h 2470"/>
                <a:gd name="T46" fmla="*/ 3732 w 3732"/>
                <a:gd name="T47" fmla="*/ 1833 h 2470"/>
                <a:gd name="T48" fmla="*/ 3728 w 3732"/>
                <a:gd name="T49" fmla="*/ 1805 h 2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32" h="2470">
                  <a:moveTo>
                    <a:pt x="3728" y="1805"/>
                  </a:moveTo>
                  <a:cubicBezTo>
                    <a:pt x="3687" y="1264"/>
                    <a:pt x="3466" y="872"/>
                    <a:pt x="3466" y="872"/>
                  </a:cubicBezTo>
                  <a:cubicBezTo>
                    <a:pt x="3614" y="214"/>
                    <a:pt x="2999" y="31"/>
                    <a:pt x="2350" y="15"/>
                  </a:cubicBezTo>
                  <a:cubicBezTo>
                    <a:pt x="1750" y="0"/>
                    <a:pt x="1122" y="129"/>
                    <a:pt x="1040" y="158"/>
                  </a:cubicBezTo>
                  <a:cubicBezTo>
                    <a:pt x="953" y="190"/>
                    <a:pt x="829" y="201"/>
                    <a:pt x="731" y="205"/>
                  </a:cubicBezTo>
                  <a:cubicBezTo>
                    <a:pt x="641" y="208"/>
                    <a:pt x="572" y="204"/>
                    <a:pt x="572" y="204"/>
                  </a:cubicBezTo>
                  <a:cubicBezTo>
                    <a:pt x="576" y="219"/>
                    <a:pt x="590" y="254"/>
                    <a:pt x="605" y="286"/>
                  </a:cubicBezTo>
                  <a:cubicBezTo>
                    <a:pt x="619" y="320"/>
                    <a:pt x="634" y="350"/>
                    <a:pt x="634" y="350"/>
                  </a:cubicBezTo>
                  <a:cubicBezTo>
                    <a:pt x="616" y="352"/>
                    <a:pt x="585" y="343"/>
                    <a:pt x="547" y="329"/>
                  </a:cubicBezTo>
                  <a:cubicBezTo>
                    <a:pt x="416" y="281"/>
                    <a:pt x="204" y="166"/>
                    <a:pt x="204" y="166"/>
                  </a:cubicBezTo>
                  <a:cubicBezTo>
                    <a:pt x="181" y="343"/>
                    <a:pt x="223" y="500"/>
                    <a:pt x="271" y="613"/>
                  </a:cubicBezTo>
                  <a:cubicBezTo>
                    <a:pt x="319" y="727"/>
                    <a:pt x="373" y="796"/>
                    <a:pt x="373" y="796"/>
                  </a:cubicBezTo>
                  <a:cubicBezTo>
                    <a:pt x="334" y="803"/>
                    <a:pt x="227" y="757"/>
                    <a:pt x="227" y="757"/>
                  </a:cubicBezTo>
                  <a:cubicBezTo>
                    <a:pt x="258" y="903"/>
                    <a:pt x="288" y="972"/>
                    <a:pt x="288" y="972"/>
                  </a:cubicBezTo>
                  <a:cubicBezTo>
                    <a:pt x="57" y="1141"/>
                    <a:pt x="4" y="1627"/>
                    <a:pt x="0" y="2008"/>
                  </a:cubicBezTo>
                  <a:cubicBezTo>
                    <a:pt x="395" y="2470"/>
                    <a:pt x="395" y="2470"/>
                    <a:pt x="395" y="2470"/>
                  </a:cubicBezTo>
                  <a:cubicBezTo>
                    <a:pt x="532" y="2138"/>
                    <a:pt x="532" y="2138"/>
                    <a:pt x="532" y="2138"/>
                  </a:cubicBezTo>
                  <a:cubicBezTo>
                    <a:pt x="535" y="2139"/>
                    <a:pt x="538" y="2139"/>
                    <a:pt x="541" y="2139"/>
                  </a:cubicBezTo>
                  <a:cubicBezTo>
                    <a:pt x="638" y="1790"/>
                    <a:pt x="718" y="1264"/>
                    <a:pt x="718" y="1264"/>
                  </a:cubicBezTo>
                  <a:cubicBezTo>
                    <a:pt x="1751" y="1927"/>
                    <a:pt x="2701" y="1397"/>
                    <a:pt x="2866" y="1295"/>
                  </a:cubicBezTo>
                  <a:cubicBezTo>
                    <a:pt x="2897" y="1261"/>
                    <a:pt x="2913" y="1241"/>
                    <a:pt x="2913" y="1241"/>
                  </a:cubicBezTo>
                  <a:cubicBezTo>
                    <a:pt x="2972" y="1904"/>
                    <a:pt x="3420" y="2353"/>
                    <a:pt x="3420" y="2353"/>
                  </a:cubicBezTo>
                  <a:cubicBezTo>
                    <a:pt x="3383" y="2071"/>
                    <a:pt x="3706" y="1850"/>
                    <a:pt x="3730" y="1834"/>
                  </a:cubicBezTo>
                  <a:cubicBezTo>
                    <a:pt x="3731" y="1834"/>
                    <a:pt x="3732" y="1833"/>
                    <a:pt x="3732" y="1833"/>
                  </a:cubicBezTo>
                  <a:cubicBezTo>
                    <a:pt x="3731" y="1823"/>
                    <a:pt x="3730" y="1814"/>
                    <a:pt x="3728" y="1805"/>
                  </a:cubicBezTo>
                  <a:close/>
                </a:path>
              </a:pathLst>
            </a:custGeom>
            <a:solidFill>
              <a:srgbClr val="3C26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28">
              <a:extLst>
                <a:ext uri="{FF2B5EF4-FFF2-40B4-BE49-F238E27FC236}">
                  <a16:creationId xmlns:a16="http://schemas.microsoft.com/office/drawing/2014/main" id="{8B09AB85-DC60-4CB6-B093-5F8DEE35C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2838" y="2003425"/>
              <a:ext cx="311150" cy="525463"/>
            </a:xfrm>
            <a:custGeom>
              <a:avLst/>
              <a:gdLst>
                <a:gd name="T0" fmla="*/ 65 w 568"/>
                <a:gd name="T1" fmla="*/ 421 h 958"/>
                <a:gd name="T2" fmla="*/ 167 w 568"/>
                <a:gd name="T3" fmla="*/ 926 h 958"/>
                <a:gd name="T4" fmla="*/ 504 w 568"/>
                <a:gd name="T5" fmla="*/ 537 h 958"/>
                <a:gd name="T6" fmla="*/ 401 w 568"/>
                <a:gd name="T7" fmla="*/ 32 h 958"/>
                <a:gd name="T8" fmla="*/ 65 w 568"/>
                <a:gd name="T9" fmla="*/ 421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958">
                  <a:moveTo>
                    <a:pt x="65" y="421"/>
                  </a:moveTo>
                  <a:cubicBezTo>
                    <a:pt x="0" y="668"/>
                    <a:pt x="46" y="894"/>
                    <a:pt x="167" y="926"/>
                  </a:cubicBezTo>
                  <a:cubicBezTo>
                    <a:pt x="288" y="958"/>
                    <a:pt x="439" y="783"/>
                    <a:pt x="504" y="537"/>
                  </a:cubicBezTo>
                  <a:cubicBezTo>
                    <a:pt x="568" y="290"/>
                    <a:pt x="522" y="64"/>
                    <a:pt x="401" y="32"/>
                  </a:cubicBezTo>
                  <a:cubicBezTo>
                    <a:pt x="280" y="0"/>
                    <a:pt x="130" y="174"/>
                    <a:pt x="65" y="421"/>
                  </a:cubicBezTo>
                  <a:close/>
                </a:path>
              </a:pathLst>
            </a:custGeom>
            <a:solidFill>
              <a:srgbClr val="F3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29">
              <a:extLst>
                <a:ext uri="{FF2B5EF4-FFF2-40B4-BE49-F238E27FC236}">
                  <a16:creationId xmlns:a16="http://schemas.microsoft.com/office/drawing/2014/main" id="{31C7456E-6684-4A75-91ED-75D3FE54D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6413" y="2011363"/>
              <a:ext cx="293687" cy="512763"/>
            </a:xfrm>
            <a:custGeom>
              <a:avLst/>
              <a:gdLst>
                <a:gd name="T0" fmla="*/ 465 w 533"/>
                <a:gd name="T1" fmla="*/ 412 h 935"/>
                <a:gd name="T2" fmla="*/ 387 w 533"/>
                <a:gd name="T3" fmla="*/ 905 h 935"/>
                <a:gd name="T4" fmla="*/ 67 w 533"/>
                <a:gd name="T5" fmla="*/ 523 h 935"/>
                <a:gd name="T6" fmla="*/ 145 w 533"/>
                <a:gd name="T7" fmla="*/ 31 h 935"/>
                <a:gd name="T8" fmla="*/ 465 w 533"/>
                <a:gd name="T9" fmla="*/ 41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935">
                  <a:moveTo>
                    <a:pt x="465" y="412"/>
                  </a:moveTo>
                  <a:cubicBezTo>
                    <a:pt x="533" y="654"/>
                    <a:pt x="497" y="874"/>
                    <a:pt x="387" y="905"/>
                  </a:cubicBezTo>
                  <a:cubicBezTo>
                    <a:pt x="277" y="935"/>
                    <a:pt x="134" y="765"/>
                    <a:pt x="67" y="523"/>
                  </a:cubicBezTo>
                  <a:cubicBezTo>
                    <a:pt x="0" y="282"/>
                    <a:pt x="35" y="62"/>
                    <a:pt x="145" y="31"/>
                  </a:cubicBezTo>
                  <a:cubicBezTo>
                    <a:pt x="255" y="0"/>
                    <a:pt x="399" y="171"/>
                    <a:pt x="465" y="412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30">
              <a:extLst>
                <a:ext uri="{FF2B5EF4-FFF2-40B4-BE49-F238E27FC236}">
                  <a16:creationId xmlns:a16="http://schemas.microsoft.com/office/drawing/2014/main" id="{67E59B22-AF4F-4AC9-9B4E-833395B91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3113" y="3652838"/>
              <a:ext cx="831850" cy="2470150"/>
            </a:xfrm>
            <a:custGeom>
              <a:avLst/>
              <a:gdLst>
                <a:gd name="T0" fmla="*/ 524 w 524"/>
                <a:gd name="T1" fmla="*/ 1556 h 1556"/>
                <a:gd name="T2" fmla="*/ 201 w 524"/>
                <a:gd name="T3" fmla="*/ 130 h 1556"/>
                <a:gd name="T4" fmla="*/ 171 w 524"/>
                <a:gd name="T5" fmla="*/ 0 h 1556"/>
                <a:gd name="T6" fmla="*/ 112 w 524"/>
                <a:gd name="T7" fmla="*/ 34 h 1556"/>
                <a:gd name="T8" fmla="*/ 90 w 524"/>
                <a:gd name="T9" fmla="*/ 47 h 1556"/>
                <a:gd name="T10" fmla="*/ 0 w 524"/>
                <a:gd name="T11" fmla="*/ 416 h 1556"/>
                <a:gd name="T12" fmla="*/ 123 w 524"/>
                <a:gd name="T13" fmla="*/ 447 h 1556"/>
                <a:gd name="T14" fmla="*/ 41 w 524"/>
                <a:gd name="T15" fmla="*/ 601 h 1556"/>
                <a:gd name="T16" fmla="*/ 524 w 524"/>
                <a:gd name="T17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4" h="1556">
                  <a:moveTo>
                    <a:pt x="524" y="1556"/>
                  </a:moveTo>
                  <a:lnTo>
                    <a:pt x="201" y="130"/>
                  </a:lnTo>
                  <a:lnTo>
                    <a:pt x="171" y="0"/>
                  </a:lnTo>
                  <a:lnTo>
                    <a:pt x="112" y="34"/>
                  </a:lnTo>
                  <a:lnTo>
                    <a:pt x="90" y="47"/>
                  </a:lnTo>
                  <a:lnTo>
                    <a:pt x="0" y="416"/>
                  </a:lnTo>
                  <a:lnTo>
                    <a:pt x="123" y="447"/>
                  </a:lnTo>
                  <a:lnTo>
                    <a:pt x="41" y="601"/>
                  </a:lnTo>
                  <a:lnTo>
                    <a:pt x="524" y="1556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31">
              <a:extLst>
                <a:ext uri="{FF2B5EF4-FFF2-40B4-BE49-F238E27FC236}">
                  <a16:creationId xmlns:a16="http://schemas.microsoft.com/office/drawing/2014/main" id="{3FD10554-C563-4951-8DC7-CA7C444D4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4963" y="3657600"/>
              <a:ext cx="815975" cy="2465388"/>
            </a:xfrm>
            <a:custGeom>
              <a:avLst/>
              <a:gdLst>
                <a:gd name="T0" fmla="*/ 514 w 514"/>
                <a:gd name="T1" fmla="*/ 413 h 1553"/>
                <a:gd name="T2" fmla="*/ 424 w 514"/>
                <a:gd name="T3" fmla="*/ 44 h 1553"/>
                <a:gd name="T4" fmla="*/ 423 w 514"/>
                <a:gd name="T5" fmla="*/ 44 h 1553"/>
                <a:gd name="T6" fmla="*/ 341 w 514"/>
                <a:gd name="T7" fmla="*/ 0 h 1553"/>
                <a:gd name="T8" fmla="*/ 318 w 514"/>
                <a:gd name="T9" fmla="*/ 108 h 1553"/>
                <a:gd name="T10" fmla="*/ 0 w 514"/>
                <a:gd name="T11" fmla="*/ 1553 h 1553"/>
                <a:gd name="T12" fmla="*/ 473 w 514"/>
                <a:gd name="T13" fmla="*/ 598 h 1553"/>
                <a:gd name="T14" fmla="*/ 391 w 514"/>
                <a:gd name="T15" fmla="*/ 444 h 1553"/>
                <a:gd name="T16" fmla="*/ 514 w 514"/>
                <a:gd name="T17" fmla="*/ 413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4" h="1553">
                  <a:moveTo>
                    <a:pt x="514" y="413"/>
                  </a:moveTo>
                  <a:lnTo>
                    <a:pt x="424" y="44"/>
                  </a:lnTo>
                  <a:lnTo>
                    <a:pt x="423" y="44"/>
                  </a:lnTo>
                  <a:lnTo>
                    <a:pt x="341" y="0"/>
                  </a:lnTo>
                  <a:lnTo>
                    <a:pt x="318" y="108"/>
                  </a:lnTo>
                  <a:lnTo>
                    <a:pt x="0" y="1553"/>
                  </a:lnTo>
                  <a:lnTo>
                    <a:pt x="473" y="598"/>
                  </a:lnTo>
                  <a:lnTo>
                    <a:pt x="391" y="444"/>
                  </a:lnTo>
                  <a:lnTo>
                    <a:pt x="514" y="413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32">
              <a:extLst>
                <a:ext uri="{FF2B5EF4-FFF2-40B4-BE49-F238E27FC236}">
                  <a16:creationId xmlns:a16="http://schemas.microsoft.com/office/drawing/2014/main" id="{69E0F3FB-A8B8-4713-87C0-7C6DB8906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700" y="2439988"/>
              <a:ext cx="2965450" cy="3467100"/>
            </a:xfrm>
            <a:custGeom>
              <a:avLst/>
              <a:gdLst>
                <a:gd name="T0" fmla="*/ 1868 w 1868"/>
                <a:gd name="T1" fmla="*/ 1884 h 2184"/>
                <a:gd name="T2" fmla="*/ 380 w 1868"/>
                <a:gd name="T3" fmla="*/ 2184 h 2184"/>
                <a:gd name="T4" fmla="*/ 0 w 1868"/>
                <a:gd name="T5" fmla="*/ 300 h 2184"/>
                <a:gd name="T6" fmla="*/ 1488 w 1868"/>
                <a:gd name="T7" fmla="*/ 0 h 2184"/>
                <a:gd name="T8" fmla="*/ 1868 w 1868"/>
                <a:gd name="T9" fmla="*/ 1884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8" h="2184">
                  <a:moveTo>
                    <a:pt x="1868" y="1884"/>
                  </a:moveTo>
                  <a:lnTo>
                    <a:pt x="380" y="2184"/>
                  </a:lnTo>
                  <a:lnTo>
                    <a:pt x="0" y="300"/>
                  </a:lnTo>
                  <a:lnTo>
                    <a:pt x="1488" y="0"/>
                  </a:lnTo>
                  <a:lnTo>
                    <a:pt x="1868" y="1884"/>
                  </a:lnTo>
                  <a:close/>
                </a:path>
              </a:pathLst>
            </a:custGeom>
            <a:solidFill>
              <a:srgbClr val="1D62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3">
              <a:extLst>
                <a:ext uri="{FF2B5EF4-FFF2-40B4-BE49-F238E27FC236}">
                  <a16:creationId xmlns:a16="http://schemas.microsoft.com/office/drawing/2014/main" id="{95BFF98D-1869-49B3-B5EF-C5EAAED4B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8275" y="2622550"/>
              <a:ext cx="2654300" cy="3101975"/>
            </a:xfrm>
            <a:custGeom>
              <a:avLst/>
              <a:gdLst>
                <a:gd name="T0" fmla="*/ 1672 w 1672"/>
                <a:gd name="T1" fmla="*/ 1686 h 1954"/>
                <a:gd name="T2" fmla="*/ 340 w 1672"/>
                <a:gd name="T3" fmla="*/ 1954 h 1954"/>
                <a:gd name="T4" fmla="*/ 0 w 1672"/>
                <a:gd name="T5" fmla="*/ 269 h 1954"/>
                <a:gd name="T6" fmla="*/ 1331 w 1672"/>
                <a:gd name="T7" fmla="*/ 0 h 1954"/>
                <a:gd name="T8" fmla="*/ 1672 w 1672"/>
                <a:gd name="T9" fmla="*/ 1686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2" h="1954">
                  <a:moveTo>
                    <a:pt x="1672" y="1686"/>
                  </a:moveTo>
                  <a:lnTo>
                    <a:pt x="340" y="1954"/>
                  </a:lnTo>
                  <a:lnTo>
                    <a:pt x="0" y="269"/>
                  </a:lnTo>
                  <a:lnTo>
                    <a:pt x="1331" y="0"/>
                  </a:lnTo>
                  <a:lnTo>
                    <a:pt x="1672" y="16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90729FB6-137E-43E8-A846-9FEC1451B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5775" y="3673475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35">
              <a:extLst>
                <a:ext uri="{FF2B5EF4-FFF2-40B4-BE49-F238E27FC236}">
                  <a16:creationId xmlns:a16="http://schemas.microsoft.com/office/drawing/2014/main" id="{97EE5DC0-27F5-4E6A-8806-41FC41B96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3378200"/>
              <a:ext cx="1338262" cy="420688"/>
            </a:xfrm>
            <a:custGeom>
              <a:avLst/>
              <a:gdLst>
                <a:gd name="T0" fmla="*/ 843 w 843"/>
                <a:gd name="T1" fmla="*/ 99 h 265"/>
                <a:gd name="T2" fmla="*/ 20 w 843"/>
                <a:gd name="T3" fmla="*/ 265 h 265"/>
                <a:gd name="T4" fmla="*/ 0 w 843"/>
                <a:gd name="T5" fmla="*/ 166 h 265"/>
                <a:gd name="T6" fmla="*/ 823 w 843"/>
                <a:gd name="T7" fmla="*/ 0 h 265"/>
                <a:gd name="T8" fmla="*/ 843 w 843"/>
                <a:gd name="T9" fmla="*/ 9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265">
                  <a:moveTo>
                    <a:pt x="843" y="99"/>
                  </a:moveTo>
                  <a:lnTo>
                    <a:pt x="20" y="265"/>
                  </a:lnTo>
                  <a:lnTo>
                    <a:pt x="0" y="166"/>
                  </a:lnTo>
                  <a:lnTo>
                    <a:pt x="823" y="0"/>
                  </a:lnTo>
                  <a:lnTo>
                    <a:pt x="843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36">
              <a:extLst>
                <a:ext uri="{FF2B5EF4-FFF2-40B4-BE49-F238E27FC236}">
                  <a16:creationId xmlns:a16="http://schemas.microsoft.com/office/drawing/2014/main" id="{387BFD3D-1CEE-4511-B788-2078F40F3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100" y="397351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37">
              <a:extLst>
                <a:ext uri="{FF2B5EF4-FFF2-40B4-BE49-F238E27FC236}">
                  <a16:creationId xmlns:a16="http://schemas.microsoft.com/office/drawing/2014/main" id="{6CCB3187-7CD7-44F5-9BF5-1D312C28F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2013" y="3709988"/>
              <a:ext cx="1173162" cy="388938"/>
            </a:xfrm>
            <a:custGeom>
              <a:avLst/>
              <a:gdLst>
                <a:gd name="T0" fmla="*/ 739 w 739"/>
                <a:gd name="T1" fmla="*/ 100 h 245"/>
                <a:gd name="T2" fmla="*/ 20 w 739"/>
                <a:gd name="T3" fmla="*/ 245 h 245"/>
                <a:gd name="T4" fmla="*/ 0 w 739"/>
                <a:gd name="T5" fmla="*/ 146 h 245"/>
                <a:gd name="T6" fmla="*/ 719 w 739"/>
                <a:gd name="T7" fmla="*/ 0 h 245"/>
                <a:gd name="T8" fmla="*/ 739 w 739"/>
                <a:gd name="T9" fmla="*/ 10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245">
                  <a:moveTo>
                    <a:pt x="739" y="100"/>
                  </a:moveTo>
                  <a:lnTo>
                    <a:pt x="20" y="245"/>
                  </a:lnTo>
                  <a:lnTo>
                    <a:pt x="0" y="146"/>
                  </a:lnTo>
                  <a:lnTo>
                    <a:pt x="719" y="0"/>
                  </a:lnTo>
                  <a:lnTo>
                    <a:pt x="739" y="100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AA8B9222-FB27-4237-9063-89EB62D10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425" y="427196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96D6FE5E-0075-40AE-B58B-3140CC416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2338" y="4032250"/>
              <a:ext cx="1065212" cy="365125"/>
            </a:xfrm>
            <a:custGeom>
              <a:avLst/>
              <a:gdLst>
                <a:gd name="T0" fmla="*/ 671 w 671"/>
                <a:gd name="T1" fmla="*/ 99 h 230"/>
                <a:gd name="T2" fmla="*/ 20 w 671"/>
                <a:gd name="T3" fmla="*/ 230 h 230"/>
                <a:gd name="T4" fmla="*/ 0 w 671"/>
                <a:gd name="T5" fmla="*/ 131 h 230"/>
                <a:gd name="T6" fmla="*/ 651 w 671"/>
                <a:gd name="T7" fmla="*/ 0 h 230"/>
                <a:gd name="T8" fmla="*/ 671 w 671"/>
                <a:gd name="T9" fmla="*/ 9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230">
                  <a:moveTo>
                    <a:pt x="671" y="99"/>
                  </a:moveTo>
                  <a:lnTo>
                    <a:pt x="20" y="230"/>
                  </a:lnTo>
                  <a:lnTo>
                    <a:pt x="0" y="131"/>
                  </a:lnTo>
                  <a:lnTo>
                    <a:pt x="651" y="0"/>
                  </a:lnTo>
                  <a:lnTo>
                    <a:pt x="671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40">
              <a:extLst>
                <a:ext uri="{FF2B5EF4-FFF2-40B4-BE49-F238E27FC236}">
                  <a16:creationId xmlns:a16="http://schemas.microsoft.com/office/drawing/2014/main" id="{CF106D1F-2389-4B0A-9C53-5BD889EE2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0" y="4570413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99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99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id="{5EA3EE74-85DD-4BBA-9900-55D8BA964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663" y="4268788"/>
              <a:ext cx="1371600" cy="427038"/>
            </a:xfrm>
            <a:custGeom>
              <a:avLst/>
              <a:gdLst>
                <a:gd name="T0" fmla="*/ 864 w 864"/>
                <a:gd name="T1" fmla="*/ 99 h 269"/>
                <a:gd name="T2" fmla="*/ 20 w 864"/>
                <a:gd name="T3" fmla="*/ 269 h 269"/>
                <a:gd name="T4" fmla="*/ 0 w 864"/>
                <a:gd name="T5" fmla="*/ 170 h 269"/>
                <a:gd name="T6" fmla="*/ 844 w 864"/>
                <a:gd name="T7" fmla="*/ 0 h 269"/>
                <a:gd name="T8" fmla="*/ 864 w 864"/>
                <a:gd name="T9" fmla="*/ 9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4" h="269">
                  <a:moveTo>
                    <a:pt x="864" y="99"/>
                  </a:moveTo>
                  <a:lnTo>
                    <a:pt x="20" y="269"/>
                  </a:lnTo>
                  <a:lnTo>
                    <a:pt x="0" y="170"/>
                  </a:lnTo>
                  <a:lnTo>
                    <a:pt x="844" y="0"/>
                  </a:lnTo>
                  <a:lnTo>
                    <a:pt x="864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42">
              <a:extLst>
                <a:ext uri="{FF2B5EF4-FFF2-40B4-BE49-F238E27FC236}">
                  <a16:creationId xmlns:a16="http://schemas.microsoft.com/office/drawing/2014/main" id="{4C94F419-251D-4E2F-9A7D-6EE6D8AE4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4870450"/>
              <a:ext cx="188912" cy="188913"/>
            </a:xfrm>
            <a:custGeom>
              <a:avLst/>
              <a:gdLst>
                <a:gd name="T0" fmla="*/ 119 w 119"/>
                <a:gd name="T1" fmla="*/ 99 h 119"/>
                <a:gd name="T2" fmla="*/ 20 w 119"/>
                <a:gd name="T3" fmla="*/ 119 h 119"/>
                <a:gd name="T4" fmla="*/ 0 w 119"/>
                <a:gd name="T5" fmla="*/ 20 h 119"/>
                <a:gd name="T6" fmla="*/ 100 w 119"/>
                <a:gd name="T7" fmla="*/ 0 h 119"/>
                <a:gd name="T8" fmla="*/ 119 w 119"/>
                <a:gd name="T9" fmla="*/ 9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9">
                  <a:moveTo>
                    <a:pt x="119" y="99"/>
                  </a:moveTo>
                  <a:lnTo>
                    <a:pt x="20" y="119"/>
                  </a:lnTo>
                  <a:lnTo>
                    <a:pt x="0" y="20"/>
                  </a:lnTo>
                  <a:lnTo>
                    <a:pt x="100" y="0"/>
                  </a:lnTo>
                  <a:lnTo>
                    <a:pt x="119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43">
              <a:extLst>
                <a:ext uri="{FF2B5EF4-FFF2-40B4-BE49-F238E27FC236}">
                  <a16:creationId xmlns:a16="http://schemas.microsoft.com/office/drawing/2014/main" id="{C17BBDB7-A94E-42DD-A7B1-AEF0AF977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4567238"/>
              <a:ext cx="1373187" cy="428625"/>
            </a:xfrm>
            <a:custGeom>
              <a:avLst/>
              <a:gdLst>
                <a:gd name="T0" fmla="*/ 865 w 865"/>
                <a:gd name="T1" fmla="*/ 99 h 270"/>
                <a:gd name="T2" fmla="*/ 20 w 865"/>
                <a:gd name="T3" fmla="*/ 270 h 270"/>
                <a:gd name="T4" fmla="*/ 0 w 865"/>
                <a:gd name="T5" fmla="*/ 171 h 270"/>
                <a:gd name="T6" fmla="*/ 845 w 865"/>
                <a:gd name="T7" fmla="*/ 0 h 270"/>
                <a:gd name="T8" fmla="*/ 865 w 865"/>
                <a:gd name="T9" fmla="*/ 9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5" h="270">
                  <a:moveTo>
                    <a:pt x="865" y="99"/>
                  </a:moveTo>
                  <a:lnTo>
                    <a:pt x="20" y="270"/>
                  </a:lnTo>
                  <a:lnTo>
                    <a:pt x="0" y="171"/>
                  </a:lnTo>
                  <a:lnTo>
                    <a:pt x="845" y="0"/>
                  </a:lnTo>
                  <a:lnTo>
                    <a:pt x="865" y="99"/>
                  </a:ln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id="{4269B0BB-1F7A-4969-AE59-5766ACED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900" y="4000500"/>
              <a:ext cx="611187" cy="306388"/>
            </a:xfrm>
            <a:custGeom>
              <a:avLst/>
              <a:gdLst>
                <a:gd name="T0" fmla="*/ 242 w 1113"/>
                <a:gd name="T1" fmla="*/ 559 h 559"/>
                <a:gd name="T2" fmla="*/ 275 w 1113"/>
                <a:gd name="T3" fmla="*/ 557 h 559"/>
                <a:gd name="T4" fmla="*/ 903 w 1113"/>
                <a:gd name="T5" fmla="*/ 467 h 559"/>
                <a:gd name="T6" fmla="*/ 1096 w 1113"/>
                <a:gd name="T7" fmla="*/ 210 h 559"/>
                <a:gd name="T8" fmla="*/ 839 w 1113"/>
                <a:gd name="T9" fmla="*/ 18 h 559"/>
                <a:gd name="T10" fmla="*/ 211 w 1113"/>
                <a:gd name="T11" fmla="*/ 107 h 559"/>
                <a:gd name="T12" fmla="*/ 18 w 1113"/>
                <a:gd name="T13" fmla="*/ 364 h 559"/>
                <a:gd name="T14" fmla="*/ 242 w 1113"/>
                <a:gd name="T15" fmla="*/ 559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3" h="559">
                  <a:moveTo>
                    <a:pt x="242" y="559"/>
                  </a:moveTo>
                  <a:cubicBezTo>
                    <a:pt x="253" y="559"/>
                    <a:pt x="264" y="558"/>
                    <a:pt x="275" y="557"/>
                  </a:cubicBezTo>
                  <a:cubicBezTo>
                    <a:pt x="903" y="467"/>
                    <a:pt x="903" y="467"/>
                    <a:pt x="903" y="467"/>
                  </a:cubicBezTo>
                  <a:cubicBezTo>
                    <a:pt x="1027" y="449"/>
                    <a:pt x="1113" y="334"/>
                    <a:pt x="1096" y="210"/>
                  </a:cubicBezTo>
                  <a:cubicBezTo>
                    <a:pt x="1078" y="86"/>
                    <a:pt x="963" y="0"/>
                    <a:pt x="839" y="18"/>
                  </a:cubicBezTo>
                  <a:cubicBezTo>
                    <a:pt x="211" y="107"/>
                    <a:pt x="211" y="107"/>
                    <a:pt x="211" y="107"/>
                  </a:cubicBezTo>
                  <a:cubicBezTo>
                    <a:pt x="87" y="125"/>
                    <a:pt x="0" y="240"/>
                    <a:pt x="18" y="364"/>
                  </a:cubicBezTo>
                  <a:cubicBezTo>
                    <a:pt x="34" y="477"/>
                    <a:pt x="131" y="559"/>
                    <a:pt x="242" y="559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id="{6A0F9E86-1EA6-4BAB-927E-8EBE79E95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0151" y="4278313"/>
              <a:ext cx="601662" cy="298450"/>
            </a:xfrm>
            <a:custGeom>
              <a:avLst/>
              <a:gdLst>
                <a:gd name="T0" fmla="*/ 269 w 1097"/>
                <a:gd name="T1" fmla="*/ 543 h 544"/>
                <a:gd name="T2" fmla="*/ 885 w 1097"/>
                <a:gd name="T3" fmla="*/ 466 h 544"/>
                <a:gd name="T4" fmla="*/ 1082 w 1097"/>
                <a:gd name="T5" fmla="*/ 213 h 544"/>
                <a:gd name="T6" fmla="*/ 829 w 1097"/>
                <a:gd name="T7" fmla="*/ 16 h 544"/>
                <a:gd name="T8" fmla="*/ 213 w 1097"/>
                <a:gd name="T9" fmla="*/ 93 h 544"/>
                <a:gd name="T10" fmla="*/ 16 w 1097"/>
                <a:gd name="T11" fmla="*/ 346 h 544"/>
                <a:gd name="T12" fmla="*/ 241 w 1097"/>
                <a:gd name="T13" fmla="*/ 544 h 544"/>
                <a:gd name="T14" fmla="*/ 269 w 1097"/>
                <a:gd name="T15" fmla="*/ 543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7" h="544">
                  <a:moveTo>
                    <a:pt x="269" y="543"/>
                  </a:moveTo>
                  <a:cubicBezTo>
                    <a:pt x="885" y="466"/>
                    <a:pt x="885" y="466"/>
                    <a:pt x="885" y="466"/>
                  </a:cubicBezTo>
                  <a:cubicBezTo>
                    <a:pt x="1009" y="450"/>
                    <a:pt x="1097" y="337"/>
                    <a:pt x="1082" y="213"/>
                  </a:cubicBezTo>
                  <a:cubicBezTo>
                    <a:pt x="1066" y="88"/>
                    <a:pt x="953" y="0"/>
                    <a:pt x="829" y="16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89" y="108"/>
                    <a:pt x="0" y="221"/>
                    <a:pt x="16" y="346"/>
                  </a:cubicBezTo>
                  <a:cubicBezTo>
                    <a:pt x="30" y="461"/>
                    <a:pt x="128" y="544"/>
                    <a:pt x="241" y="544"/>
                  </a:cubicBezTo>
                  <a:cubicBezTo>
                    <a:pt x="250" y="544"/>
                    <a:pt x="260" y="544"/>
                    <a:pt x="269" y="543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id="{61C4733E-D93F-47DF-BB38-E40C8C650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2063" y="4522788"/>
              <a:ext cx="606425" cy="322263"/>
            </a:xfrm>
            <a:custGeom>
              <a:avLst/>
              <a:gdLst>
                <a:gd name="T0" fmla="*/ 903 w 1108"/>
                <a:gd name="T1" fmla="*/ 469 h 588"/>
                <a:gd name="T2" fmla="*/ 1084 w 1108"/>
                <a:gd name="T3" fmla="*/ 204 h 588"/>
                <a:gd name="T4" fmla="*/ 820 w 1108"/>
                <a:gd name="T5" fmla="*/ 23 h 588"/>
                <a:gd name="T6" fmla="*/ 204 w 1108"/>
                <a:gd name="T7" fmla="*/ 139 h 588"/>
                <a:gd name="T8" fmla="*/ 23 w 1108"/>
                <a:gd name="T9" fmla="*/ 403 h 588"/>
                <a:gd name="T10" fmla="*/ 245 w 1108"/>
                <a:gd name="T11" fmla="*/ 588 h 588"/>
                <a:gd name="T12" fmla="*/ 287 w 1108"/>
                <a:gd name="T13" fmla="*/ 584 h 588"/>
                <a:gd name="T14" fmla="*/ 903 w 1108"/>
                <a:gd name="T15" fmla="*/ 469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8" h="588">
                  <a:moveTo>
                    <a:pt x="903" y="469"/>
                  </a:moveTo>
                  <a:cubicBezTo>
                    <a:pt x="1026" y="446"/>
                    <a:pt x="1108" y="327"/>
                    <a:pt x="1084" y="204"/>
                  </a:cubicBezTo>
                  <a:cubicBezTo>
                    <a:pt x="1061" y="81"/>
                    <a:pt x="943" y="0"/>
                    <a:pt x="820" y="23"/>
                  </a:cubicBezTo>
                  <a:cubicBezTo>
                    <a:pt x="204" y="139"/>
                    <a:pt x="204" y="139"/>
                    <a:pt x="204" y="139"/>
                  </a:cubicBezTo>
                  <a:cubicBezTo>
                    <a:pt x="81" y="162"/>
                    <a:pt x="0" y="280"/>
                    <a:pt x="23" y="403"/>
                  </a:cubicBezTo>
                  <a:cubicBezTo>
                    <a:pt x="43" y="512"/>
                    <a:pt x="138" y="588"/>
                    <a:pt x="245" y="588"/>
                  </a:cubicBezTo>
                  <a:cubicBezTo>
                    <a:pt x="259" y="588"/>
                    <a:pt x="273" y="587"/>
                    <a:pt x="287" y="584"/>
                  </a:cubicBezTo>
                  <a:lnTo>
                    <a:pt x="903" y="469"/>
                  </a:ln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47">
              <a:extLst>
                <a:ext uri="{FF2B5EF4-FFF2-40B4-BE49-F238E27FC236}">
                  <a16:creationId xmlns:a16="http://schemas.microsoft.com/office/drawing/2014/main" id="{B9EAE17F-4653-43F1-881B-99362F2CE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5" y="4775200"/>
              <a:ext cx="542925" cy="282575"/>
            </a:xfrm>
            <a:custGeom>
              <a:avLst/>
              <a:gdLst>
                <a:gd name="T0" fmla="*/ 971 w 990"/>
                <a:gd name="T1" fmla="*/ 186 h 514"/>
                <a:gd name="T2" fmla="*/ 737 w 990"/>
                <a:gd name="T3" fmla="*/ 19 h 514"/>
                <a:gd name="T4" fmla="*/ 186 w 990"/>
                <a:gd name="T5" fmla="*/ 111 h 514"/>
                <a:gd name="T6" fmla="*/ 19 w 990"/>
                <a:gd name="T7" fmla="*/ 344 h 514"/>
                <a:gd name="T8" fmla="*/ 219 w 990"/>
                <a:gd name="T9" fmla="*/ 514 h 514"/>
                <a:gd name="T10" fmla="*/ 253 w 990"/>
                <a:gd name="T11" fmla="*/ 511 h 514"/>
                <a:gd name="T12" fmla="*/ 804 w 990"/>
                <a:gd name="T13" fmla="*/ 419 h 514"/>
                <a:gd name="T14" fmla="*/ 971 w 990"/>
                <a:gd name="T15" fmla="*/ 186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0" h="514">
                  <a:moveTo>
                    <a:pt x="971" y="186"/>
                  </a:moveTo>
                  <a:cubicBezTo>
                    <a:pt x="953" y="75"/>
                    <a:pt x="848" y="0"/>
                    <a:pt x="737" y="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75" y="129"/>
                    <a:pt x="0" y="234"/>
                    <a:pt x="19" y="344"/>
                  </a:cubicBezTo>
                  <a:cubicBezTo>
                    <a:pt x="35" y="444"/>
                    <a:pt x="122" y="514"/>
                    <a:pt x="219" y="514"/>
                  </a:cubicBezTo>
                  <a:cubicBezTo>
                    <a:pt x="230" y="514"/>
                    <a:pt x="241" y="513"/>
                    <a:pt x="253" y="511"/>
                  </a:cubicBezTo>
                  <a:cubicBezTo>
                    <a:pt x="804" y="419"/>
                    <a:pt x="804" y="419"/>
                    <a:pt x="804" y="419"/>
                  </a:cubicBezTo>
                  <a:cubicBezTo>
                    <a:pt x="915" y="401"/>
                    <a:pt x="990" y="296"/>
                    <a:pt x="971" y="186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id="{27FDB40E-752B-4A6B-9D02-20B145FF7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6988" y="3724275"/>
              <a:ext cx="706437" cy="787400"/>
            </a:xfrm>
            <a:custGeom>
              <a:avLst/>
              <a:gdLst>
                <a:gd name="T0" fmla="*/ 1136 w 1290"/>
                <a:gd name="T1" fmla="*/ 488 h 1438"/>
                <a:gd name="T2" fmla="*/ 924 w 1290"/>
                <a:gd name="T3" fmla="*/ 1310 h 1438"/>
                <a:gd name="T4" fmla="*/ 154 w 1290"/>
                <a:gd name="T5" fmla="*/ 951 h 1438"/>
                <a:gd name="T6" fmla="*/ 366 w 1290"/>
                <a:gd name="T7" fmla="*/ 128 h 1438"/>
                <a:gd name="T8" fmla="*/ 1136 w 1290"/>
                <a:gd name="T9" fmla="*/ 488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0" h="1438">
                  <a:moveTo>
                    <a:pt x="1136" y="488"/>
                  </a:moveTo>
                  <a:cubicBezTo>
                    <a:pt x="1290" y="814"/>
                    <a:pt x="1196" y="1182"/>
                    <a:pt x="924" y="1310"/>
                  </a:cubicBezTo>
                  <a:cubicBezTo>
                    <a:pt x="653" y="1438"/>
                    <a:pt x="309" y="1278"/>
                    <a:pt x="154" y="951"/>
                  </a:cubicBezTo>
                  <a:cubicBezTo>
                    <a:pt x="0" y="625"/>
                    <a:pt x="95" y="256"/>
                    <a:pt x="366" y="128"/>
                  </a:cubicBezTo>
                  <a:cubicBezTo>
                    <a:pt x="637" y="0"/>
                    <a:pt x="982" y="161"/>
                    <a:pt x="1136" y="488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Oval 49">
              <a:extLst>
                <a:ext uri="{FF2B5EF4-FFF2-40B4-BE49-F238E27FC236}">
                  <a16:creationId xmlns:a16="http://schemas.microsoft.com/office/drawing/2014/main" id="{34B94C2B-B9DD-4452-9FEF-5F083FFE8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6538" y="5526088"/>
              <a:ext cx="82550" cy="82550"/>
            </a:xfrm>
            <a:prstGeom prst="ellipse">
              <a:avLst/>
            </a:prstGeom>
            <a:solidFill>
              <a:srgbClr val="34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Oval 50">
              <a:extLst>
                <a:ext uri="{FF2B5EF4-FFF2-40B4-BE49-F238E27FC236}">
                  <a16:creationId xmlns:a16="http://schemas.microsoft.com/office/drawing/2014/main" id="{F9921406-56EF-49C5-A5A2-18592675F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3538" y="5538788"/>
              <a:ext cx="82550" cy="80963"/>
            </a:xfrm>
            <a:prstGeom prst="ellipse">
              <a:avLst/>
            </a:prstGeom>
            <a:solidFill>
              <a:srgbClr val="34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1">
              <a:extLst>
                <a:ext uri="{FF2B5EF4-FFF2-40B4-BE49-F238E27FC236}">
                  <a16:creationId xmlns:a16="http://schemas.microsoft.com/office/drawing/2014/main" id="{C845C598-AFDC-46C1-A902-3611F9D89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5430838"/>
              <a:ext cx="1047750" cy="377825"/>
            </a:xfrm>
            <a:custGeom>
              <a:avLst/>
              <a:gdLst>
                <a:gd name="T0" fmla="*/ 1889 w 1910"/>
                <a:gd name="T1" fmla="*/ 372 h 690"/>
                <a:gd name="T2" fmla="*/ 294 w 1910"/>
                <a:gd name="T3" fmla="*/ 0 h 690"/>
                <a:gd name="T4" fmla="*/ 0 w 1910"/>
                <a:gd name="T5" fmla="*/ 600 h 690"/>
                <a:gd name="T6" fmla="*/ 1910 w 1910"/>
                <a:gd name="T7" fmla="*/ 690 h 690"/>
                <a:gd name="T8" fmla="*/ 1889 w 1910"/>
                <a:gd name="T9" fmla="*/ 372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0" h="690">
                  <a:moveTo>
                    <a:pt x="1889" y="372"/>
                  </a:moveTo>
                  <a:cubicBezTo>
                    <a:pt x="1565" y="146"/>
                    <a:pt x="898" y="32"/>
                    <a:pt x="294" y="0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1910" y="690"/>
                    <a:pt x="1910" y="690"/>
                    <a:pt x="1910" y="690"/>
                  </a:cubicBezTo>
                  <a:lnTo>
                    <a:pt x="1889" y="372"/>
                  </a:lnTo>
                  <a:close/>
                </a:path>
              </a:pathLst>
            </a:cu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2">
              <a:extLst>
                <a:ext uri="{FF2B5EF4-FFF2-40B4-BE49-F238E27FC236}">
                  <a16:creationId xmlns:a16="http://schemas.microsoft.com/office/drawing/2014/main" id="{FA37CC43-DE00-4546-B7E9-BBB25A2F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088" y="3681413"/>
              <a:ext cx="285750" cy="717550"/>
            </a:xfrm>
            <a:custGeom>
              <a:avLst/>
              <a:gdLst>
                <a:gd name="T0" fmla="*/ 12 w 522"/>
                <a:gd name="T1" fmla="*/ 905 h 1309"/>
                <a:gd name="T2" fmla="*/ 68 w 522"/>
                <a:gd name="T3" fmla="*/ 1309 h 1309"/>
                <a:gd name="T4" fmla="*/ 184 w 522"/>
                <a:gd name="T5" fmla="*/ 1274 h 1309"/>
                <a:gd name="T6" fmla="*/ 338 w 522"/>
                <a:gd name="T7" fmla="*/ 187 h 1309"/>
                <a:gd name="T8" fmla="*/ 522 w 522"/>
                <a:gd name="T9" fmla="*/ 0 h 1309"/>
                <a:gd name="T10" fmla="*/ 240 w 522"/>
                <a:gd name="T11" fmla="*/ 116 h 1309"/>
                <a:gd name="T12" fmla="*/ 12 w 522"/>
                <a:gd name="T13" fmla="*/ 905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1309">
                  <a:moveTo>
                    <a:pt x="12" y="905"/>
                  </a:moveTo>
                  <a:cubicBezTo>
                    <a:pt x="16" y="1135"/>
                    <a:pt x="66" y="1302"/>
                    <a:pt x="68" y="1309"/>
                  </a:cubicBezTo>
                  <a:cubicBezTo>
                    <a:pt x="184" y="1274"/>
                    <a:pt x="184" y="1274"/>
                    <a:pt x="184" y="1274"/>
                  </a:cubicBezTo>
                  <a:cubicBezTo>
                    <a:pt x="182" y="1267"/>
                    <a:pt x="0" y="642"/>
                    <a:pt x="338" y="187"/>
                  </a:cubicBezTo>
                  <a:cubicBezTo>
                    <a:pt x="390" y="118"/>
                    <a:pt x="452" y="55"/>
                    <a:pt x="522" y="0"/>
                  </a:cubicBezTo>
                  <a:cubicBezTo>
                    <a:pt x="395" y="68"/>
                    <a:pt x="292" y="102"/>
                    <a:pt x="240" y="116"/>
                  </a:cubicBezTo>
                  <a:cubicBezTo>
                    <a:pt x="85" y="326"/>
                    <a:pt x="6" y="599"/>
                    <a:pt x="12" y="90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53">
              <a:extLst>
                <a:ext uri="{FF2B5EF4-FFF2-40B4-BE49-F238E27FC236}">
                  <a16:creationId xmlns:a16="http://schemas.microsoft.com/office/drawing/2014/main" id="{F4C44969-B4EC-4EC9-919B-0FEB54C48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4738" y="4603750"/>
              <a:ext cx="31750" cy="11113"/>
            </a:xfrm>
            <a:custGeom>
              <a:avLst/>
              <a:gdLst>
                <a:gd name="T0" fmla="*/ 0 w 20"/>
                <a:gd name="T1" fmla="*/ 0 h 7"/>
                <a:gd name="T2" fmla="*/ 20 w 20"/>
                <a:gd name="T3" fmla="*/ 7 h 7"/>
                <a:gd name="T4" fmla="*/ 0 w 20"/>
                <a:gd name="T5" fmla="*/ 0 h 7"/>
                <a:gd name="T6" fmla="*/ 0 w 2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7">
                  <a:moveTo>
                    <a:pt x="0" y="0"/>
                  </a:moveTo>
                  <a:lnTo>
                    <a:pt x="20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id="{EB9EFC58-9337-4C61-8BE4-E53BF353C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9638" y="3675063"/>
              <a:ext cx="300037" cy="949325"/>
            </a:xfrm>
            <a:custGeom>
              <a:avLst/>
              <a:gdLst>
                <a:gd name="T0" fmla="*/ 278 w 547"/>
                <a:gd name="T1" fmla="*/ 121 h 1732"/>
                <a:gd name="T2" fmla="*/ 0 w 547"/>
                <a:gd name="T3" fmla="*/ 0 h 1732"/>
                <a:gd name="T4" fmla="*/ 173 w 547"/>
                <a:gd name="T5" fmla="*/ 183 h 1732"/>
                <a:gd name="T6" fmla="*/ 398 w 547"/>
                <a:gd name="T7" fmla="*/ 1153 h 1732"/>
                <a:gd name="T8" fmla="*/ 301 w 547"/>
                <a:gd name="T9" fmla="*/ 1695 h 1732"/>
                <a:gd name="T10" fmla="*/ 359 w 547"/>
                <a:gd name="T11" fmla="*/ 1714 h 1732"/>
                <a:gd name="T12" fmla="*/ 417 w 547"/>
                <a:gd name="T13" fmla="*/ 1732 h 1732"/>
                <a:gd name="T14" fmla="*/ 519 w 547"/>
                <a:gd name="T15" fmla="*/ 1164 h 1732"/>
                <a:gd name="T16" fmla="*/ 278 w 547"/>
                <a:gd name="T17" fmla="*/ 121 h 1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32">
                  <a:moveTo>
                    <a:pt x="278" y="121"/>
                  </a:moveTo>
                  <a:cubicBezTo>
                    <a:pt x="209" y="93"/>
                    <a:pt x="84" y="42"/>
                    <a:pt x="0" y="0"/>
                  </a:cubicBezTo>
                  <a:cubicBezTo>
                    <a:pt x="66" y="54"/>
                    <a:pt x="124" y="115"/>
                    <a:pt x="173" y="183"/>
                  </a:cubicBezTo>
                  <a:cubicBezTo>
                    <a:pt x="392" y="484"/>
                    <a:pt x="416" y="877"/>
                    <a:pt x="398" y="1153"/>
                  </a:cubicBezTo>
                  <a:cubicBezTo>
                    <a:pt x="377" y="1457"/>
                    <a:pt x="302" y="1692"/>
                    <a:pt x="301" y="1695"/>
                  </a:cubicBezTo>
                  <a:cubicBezTo>
                    <a:pt x="359" y="1714"/>
                    <a:pt x="359" y="1714"/>
                    <a:pt x="359" y="1714"/>
                  </a:cubicBezTo>
                  <a:cubicBezTo>
                    <a:pt x="417" y="1732"/>
                    <a:pt x="417" y="1732"/>
                    <a:pt x="417" y="1732"/>
                  </a:cubicBezTo>
                  <a:cubicBezTo>
                    <a:pt x="420" y="1722"/>
                    <a:pt x="497" y="1483"/>
                    <a:pt x="519" y="1164"/>
                  </a:cubicBezTo>
                  <a:cubicBezTo>
                    <a:pt x="547" y="743"/>
                    <a:pt x="464" y="382"/>
                    <a:pt x="278" y="121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Oval 55">
              <a:extLst>
                <a:ext uri="{FF2B5EF4-FFF2-40B4-BE49-F238E27FC236}">
                  <a16:creationId xmlns:a16="http://schemas.microsoft.com/office/drawing/2014/main" id="{2C8FECA9-76F0-4218-B5C9-8B30F5BDE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9638" y="4411663"/>
              <a:ext cx="406400" cy="406400"/>
            </a:xfrm>
            <a:prstGeom prst="ellipse">
              <a:avLst/>
            </a:prstGeom>
            <a:solidFill>
              <a:srgbClr val="E6E6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id="{C3BF2802-B8B7-4F44-A792-145BFA246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85350" y="4397375"/>
              <a:ext cx="434975" cy="434975"/>
            </a:xfrm>
            <a:custGeom>
              <a:avLst/>
              <a:gdLst>
                <a:gd name="T0" fmla="*/ 397 w 794"/>
                <a:gd name="T1" fmla="*/ 795 h 795"/>
                <a:gd name="T2" fmla="*/ 0 w 794"/>
                <a:gd name="T3" fmla="*/ 397 h 795"/>
                <a:gd name="T4" fmla="*/ 397 w 794"/>
                <a:gd name="T5" fmla="*/ 0 h 795"/>
                <a:gd name="T6" fmla="*/ 794 w 794"/>
                <a:gd name="T7" fmla="*/ 397 h 795"/>
                <a:gd name="T8" fmla="*/ 397 w 794"/>
                <a:gd name="T9" fmla="*/ 795 h 795"/>
                <a:gd name="T10" fmla="*/ 397 w 794"/>
                <a:gd name="T11" fmla="*/ 53 h 795"/>
                <a:gd name="T12" fmla="*/ 53 w 794"/>
                <a:gd name="T13" fmla="*/ 397 h 795"/>
                <a:gd name="T14" fmla="*/ 397 w 794"/>
                <a:gd name="T15" fmla="*/ 741 h 795"/>
                <a:gd name="T16" fmla="*/ 741 w 794"/>
                <a:gd name="T17" fmla="*/ 397 h 795"/>
                <a:gd name="T18" fmla="*/ 397 w 794"/>
                <a:gd name="T19" fmla="*/ 53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4" h="795">
                  <a:moveTo>
                    <a:pt x="397" y="795"/>
                  </a:moveTo>
                  <a:cubicBezTo>
                    <a:pt x="178" y="795"/>
                    <a:pt x="0" y="616"/>
                    <a:pt x="0" y="397"/>
                  </a:cubicBezTo>
                  <a:cubicBezTo>
                    <a:pt x="0" y="178"/>
                    <a:pt x="178" y="0"/>
                    <a:pt x="397" y="0"/>
                  </a:cubicBezTo>
                  <a:cubicBezTo>
                    <a:pt x="616" y="0"/>
                    <a:pt x="794" y="178"/>
                    <a:pt x="794" y="397"/>
                  </a:cubicBezTo>
                  <a:cubicBezTo>
                    <a:pt x="794" y="616"/>
                    <a:pt x="616" y="795"/>
                    <a:pt x="397" y="795"/>
                  </a:cubicBezTo>
                  <a:close/>
                  <a:moveTo>
                    <a:pt x="397" y="53"/>
                  </a:moveTo>
                  <a:cubicBezTo>
                    <a:pt x="208" y="53"/>
                    <a:pt x="53" y="208"/>
                    <a:pt x="53" y="397"/>
                  </a:cubicBezTo>
                  <a:cubicBezTo>
                    <a:pt x="53" y="587"/>
                    <a:pt x="208" y="741"/>
                    <a:pt x="397" y="741"/>
                  </a:cubicBezTo>
                  <a:cubicBezTo>
                    <a:pt x="587" y="741"/>
                    <a:pt x="741" y="587"/>
                    <a:pt x="741" y="397"/>
                  </a:cubicBezTo>
                  <a:cubicBezTo>
                    <a:pt x="741" y="208"/>
                    <a:pt x="587" y="53"/>
                    <a:pt x="397" y="53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Oval 57">
              <a:extLst>
                <a:ext uri="{FF2B5EF4-FFF2-40B4-BE49-F238E27FC236}">
                  <a16:creationId xmlns:a16="http://schemas.microsoft.com/office/drawing/2014/main" id="{09F9976B-F893-46E5-8845-92B5A545D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56788" y="4467225"/>
              <a:ext cx="293687" cy="293688"/>
            </a:xfrm>
            <a:prstGeom prst="ellipse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58">
              <a:extLst>
                <a:ext uri="{FF2B5EF4-FFF2-40B4-BE49-F238E27FC236}">
                  <a16:creationId xmlns:a16="http://schemas.microsoft.com/office/drawing/2014/main" id="{56526D67-FD63-47D7-8409-DF01E089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0538" y="4937125"/>
              <a:ext cx="292100" cy="774700"/>
            </a:xfrm>
            <a:custGeom>
              <a:avLst/>
              <a:gdLst>
                <a:gd name="T0" fmla="*/ 530 w 535"/>
                <a:gd name="T1" fmla="*/ 1415 h 1415"/>
                <a:gd name="T2" fmla="*/ 198 w 535"/>
                <a:gd name="T3" fmla="*/ 1201 h 1415"/>
                <a:gd name="T4" fmla="*/ 0 w 535"/>
                <a:gd name="T5" fmla="*/ 15 h 1415"/>
                <a:gd name="T6" fmla="*/ 90 w 535"/>
                <a:gd name="T7" fmla="*/ 0 h 1415"/>
                <a:gd name="T8" fmla="*/ 288 w 535"/>
                <a:gd name="T9" fmla="*/ 1186 h 1415"/>
                <a:gd name="T10" fmla="*/ 535 w 535"/>
                <a:gd name="T11" fmla="*/ 1324 h 1415"/>
                <a:gd name="T12" fmla="*/ 530 w 535"/>
                <a:gd name="T13" fmla="*/ 1415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5" h="1415">
                  <a:moveTo>
                    <a:pt x="530" y="1415"/>
                  </a:moveTo>
                  <a:cubicBezTo>
                    <a:pt x="234" y="1399"/>
                    <a:pt x="199" y="1209"/>
                    <a:pt x="198" y="120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288" y="1186"/>
                    <a:pt x="288" y="1186"/>
                    <a:pt x="288" y="1186"/>
                  </a:cubicBezTo>
                  <a:cubicBezTo>
                    <a:pt x="289" y="1191"/>
                    <a:pt x="316" y="1312"/>
                    <a:pt x="535" y="1324"/>
                  </a:cubicBezTo>
                  <a:lnTo>
                    <a:pt x="530" y="1415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Freeform 59">
              <a:extLst>
                <a:ext uri="{FF2B5EF4-FFF2-40B4-BE49-F238E27FC236}">
                  <a16:creationId xmlns:a16="http://schemas.microsoft.com/office/drawing/2014/main" id="{F04F92C3-FA2F-4711-A3C9-B950BAC2B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1888" y="4797425"/>
              <a:ext cx="174625" cy="820738"/>
            </a:xfrm>
            <a:custGeom>
              <a:avLst/>
              <a:gdLst>
                <a:gd name="T0" fmla="*/ 44 w 318"/>
                <a:gd name="T1" fmla="*/ 1497 h 1497"/>
                <a:gd name="T2" fmla="*/ 288 w 318"/>
                <a:gd name="T3" fmla="*/ 1187 h 1497"/>
                <a:gd name="T4" fmla="*/ 90 w 318"/>
                <a:gd name="T5" fmla="*/ 0 h 1497"/>
                <a:gd name="T6" fmla="*/ 0 w 318"/>
                <a:gd name="T7" fmla="*/ 15 h 1497"/>
                <a:gd name="T8" fmla="*/ 198 w 318"/>
                <a:gd name="T9" fmla="*/ 1202 h 1497"/>
                <a:gd name="T10" fmla="*/ 10 w 318"/>
                <a:gd name="T11" fmla="*/ 1412 h 1497"/>
                <a:gd name="T12" fmla="*/ 44 w 318"/>
                <a:gd name="T13" fmla="*/ 149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1497">
                  <a:moveTo>
                    <a:pt x="44" y="1497"/>
                  </a:moveTo>
                  <a:cubicBezTo>
                    <a:pt x="318" y="1386"/>
                    <a:pt x="290" y="1195"/>
                    <a:pt x="288" y="1187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98" y="1202"/>
                    <a:pt x="198" y="1202"/>
                    <a:pt x="198" y="1202"/>
                  </a:cubicBezTo>
                  <a:cubicBezTo>
                    <a:pt x="199" y="1206"/>
                    <a:pt x="213" y="1330"/>
                    <a:pt x="10" y="1412"/>
                  </a:cubicBezTo>
                  <a:lnTo>
                    <a:pt x="44" y="1497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Freeform 60">
              <a:extLst>
                <a:ext uri="{FF2B5EF4-FFF2-40B4-BE49-F238E27FC236}">
                  <a16:creationId xmlns:a16="http://schemas.microsoft.com/office/drawing/2014/main" id="{7DBD6C9B-2DE0-46FE-A435-78FE69B1F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9138" y="5622925"/>
              <a:ext cx="184150" cy="130175"/>
            </a:xfrm>
            <a:custGeom>
              <a:avLst/>
              <a:gdLst>
                <a:gd name="T0" fmla="*/ 188 w 336"/>
                <a:gd name="T1" fmla="*/ 17 h 238"/>
                <a:gd name="T2" fmla="*/ 325 w 336"/>
                <a:gd name="T3" fmla="*/ 150 h 238"/>
                <a:gd name="T4" fmla="*/ 148 w 336"/>
                <a:gd name="T5" fmla="*/ 221 h 238"/>
                <a:gd name="T6" fmla="*/ 11 w 336"/>
                <a:gd name="T7" fmla="*/ 88 h 238"/>
                <a:gd name="T8" fmla="*/ 188 w 336"/>
                <a:gd name="T9" fmla="*/ 1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238">
                  <a:moveTo>
                    <a:pt x="188" y="17"/>
                  </a:moveTo>
                  <a:cubicBezTo>
                    <a:pt x="275" y="34"/>
                    <a:pt x="336" y="94"/>
                    <a:pt x="325" y="150"/>
                  </a:cubicBezTo>
                  <a:cubicBezTo>
                    <a:pt x="314" y="206"/>
                    <a:pt x="235" y="238"/>
                    <a:pt x="148" y="221"/>
                  </a:cubicBezTo>
                  <a:cubicBezTo>
                    <a:pt x="61" y="203"/>
                    <a:pt x="0" y="144"/>
                    <a:pt x="11" y="88"/>
                  </a:cubicBezTo>
                  <a:cubicBezTo>
                    <a:pt x="22" y="32"/>
                    <a:pt x="102" y="0"/>
                    <a:pt x="188" y="17"/>
                  </a:cubicBez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Freeform 61">
              <a:extLst>
                <a:ext uri="{FF2B5EF4-FFF2-40B4-BE49-F238E27FC236}">
                  <a16:creationId xmlns:a16="http://schemas.microsoft.com/office/drawing/2014/main" id="{F898C210-875B-4E55-A626-FF6E0536F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5525" y="5564188"/>
              <a:ext cx="184150" cy="146050"/>
            </a:xfrm>
            <a:custGeom>
              <a:avLst/>
              <a:gdLst>
                <a:gd name="T0" fmla="*/ 115 w 334"/>
                <a:gd name="T1" fmla="*/ 44 h 268"/>
                <a:gd name="T2" fmla="*/ 28 w 334"/>
                <a:gd name="T3" fmla="*/ 214 h 268"/>
                <a:gd name="T4" fmla="*/ 219 w 334"/>
                <a:gd name="T5" fmla="*/ 223 h 268"/>
                <a:gd name="T6" fmla="*/ 305 w 334"/>
                <a:gd name="T7" fmla="*/ 53 h 268"/>
                <a:gd name="T8" fmla="*/ 115 w 334"/>
                <a:gd name="T9" fmla="*/ 4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268">
                  <a:moveTo>
                    <a:pt x="115" y="44"/>
                  </a:moveTo>
                  <a:cubicBezTo>
                    <a:pt x="38" y="89"/>
                    <a:pt x="0" y="165"/>
                    <a:pt x="28" y="214"/>
                  </a:cubicBezTo>
                  <a:cubicBezTo>
                    <a:pt x="57" y="264"/>
                    <a:pt x="143" y="268"/>
                    <a:pt x="219" y="223"/>
                  </a:cubicBezTo>
                  <a:cubicBezTo>
                    <a:pt x="296" y="179"/>
                    <a:pt x="334" y="102"/>
                    <a:pt x="305" y="53"/>
                  </a:cubicBezTo>
                  <a:cubicBezTo>
                    <a:pt x="277" y="4"/>
                    <a:pt x="191" y="0"/>
                    <a:pt x="115" y="44"/>
                  </a:cubicBez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62">
              <a:extLst>
                <a:ext uri="{FF2B5EF4-FFF2-40B4-BE49-F238E27FC236}">
                  <a16:creationId xmlns:a16="http://schemas.microsoft.com/office/drawing/2014/main" id="{312CAE7A-5BF7-4229-8202-87EA2B5EE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2438" y="4264025"/>
              <a:ext cx="744537" cy="700088"/>
            </a:xfrm>
            <a:custGeom>
              <a:avLst/>
              <a:gdLst>
                <a:gd name="T0" fmla="*/ 43 w 1356"/>
                <a:gd name="T1" fmla="*/ 1277 h 1277"/>
                <a:gd name="T2" fmla="*/ 33 w 1356"/>
                <a:gd name="T3" fmla="*/ 750 h 1277"/>
                <a:gd name="T4" fmla="*/ 523 w 1356"/>
                <a:gd name="T5" fmla="*/ 109 h 1277"/>
                <a:gd name="T6" fmla="*/ 1356 w 1356"/>
                <a:gd name="T7" fmla="*/ 1050 h 1277"/>
                <a:gd name="T8" fmla="*/ 1221 w 1356"/>
                <a:gd name="T9" fmla="*/ 1072 h 1277"/>
                <a:gd name="T10" fmla="*/ 546 w 1356"/>
                <a:gd name="T11" fmla="*/ 244 h 1277"/>
                <a:gd name="T12" fmla="*/ 169 w 1356"/>
                <a:gd name="T13" fmla="*/ 766 h 1277"/>
                <a:gd name="T14" fmla="*/ 178 w 1356"/>
                <a:gd name="T15" fmla="*/ 1254 h 1277"/>
                <a:gd name="T16" fmla="*/ 43 w 1356"/>
                <a:gd name="T1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6" h="1277">
                  <a:moveTo>
                    <a:pt x="43" y="1277"/>
                  </a:moveTo>
                  <a:cubicBezTo>
                    <a:pt x="41" y="1266"/>
                    <a:pt x="0" y="1016"/>
                    <a:pt x="33" y="750"/>
                  </a:cubicBezTo>
                  <a:cubicBezTo>
                    <a:pt x="80" y="376"/>
                    <a:pt x="249" y="155"/>
                    <a:pt x="523" y="109"/>
                  </a:cubicBezTo>
                  <a:cubicBezTo>
                    <a:pt x="1173" y="0"/>
                    <a:pt x="1349" y="1007"/>
                    <a:pt x="1356" y="1050"/>
                  </a:cubicBezTo>
                  <a:cubicBezTo>
                    <a:pt x="1221" y="1072"/>
                    <a:pt x="1221" y="1072"/>
                    <a:pt x="1221" y="1072"/>
                  </a:cubicBezTo>
                  <a:cubicBezTo>
                    <a:pt x="1220" y="1063"/>
                    <a:pt x="1061" y="158"/>
                    <a:pt x="546" y="244"/>
                  </a:cubicBezTo>
                  <a:cubicBezTo>
                    <a:pt x="335" y="280"/>
                    <a:pt x="208" y="455"/>
                    <a:pt x="169" y="766"/>
                  </a:cubicBezTo>
                  <a:cubicBezTo>
                    <a:pt x="139" y="1014"/>
                    <a:pt x="178" y="1252"/>
                    <a:pt x="178" y="1254"/>
                  </a:cubicBezTo>
                  <a:lnTo>
                    <a:pt x="43" y="1277"/>
                  </a:lnTo>
                  <a:close/>
                </a:path>
              </a:pathLst>
            </a:custGeom>
            <a:solidFill>
              <a:srgbClr val="29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63">
              <a:extLst>
                <a:ext uri="{FF2B5EF4-FFF2-40B4-BE49-F238E27FC236}">
                  <a16:creationId xmlns:a16="http://schemas.microsoft.com/office/drawing/2014/main" id="{CAE81650-ED56-4075-8294-2AC0C30BD2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4888" y="2997200"/>
              <a:ext cx="517525" cy="517525"/>
            </a:xfrm>
            <a:custGeom>
              <a:avLst/>
              <a:gdLst>
                <a:gd name="T0" fmla="*/ 392 w 944"/>
                <a:gd name="T1" fmla="*/ 45 h 945"/>
                <a:gd name="T2" fmla="*/ 44 w 944"/>
                <a:gd name="T3" fmla="*/ 553 h 945"/>
                <a:gd name="T4" fmla="*/ 552 w 944"/>
                <a:gd name="T5" fmla="*/ 901 h 945"/>
                <a:gd name="T6" fmla="*/ 900 w 944"/>
                <a:gd name="T7" fmla="*/ 392 h 945"/>
                <a:gd name="T8" fmla="*/ 392 w 944"/>
                <a:gd name="T9" fmla="*/ 45 h 945"/>
                <a:gd name="T10" fmla="*/ 772 w 944"/>
                <a:gd name="T11" fmla="*/ 505 h 945"/>
                <a:gd name="T12" fmla="*/ 574 w 944"/>
                <a:gd name="T13" fmla="*/ 543 h 945"/>
                <a:gd name="T14" fmla="*/ 611 w 944"/>
                <a:gd name="T15" fmla="*/ 741 h 945"/>
                <a:gd name="T16" fmla="*/ 439 w 944"/>
                <a:gd name="T17" fmla="*/ 773 h 945"/>
                <a:gd name="T18" fmla="*/ 402 w 944"/>
                <a:gd name="T19" fmla="*/ 575 h 945"/>
                <a:gd name="T20" fmla="*/ 204 w 944"/>
                <a:gd name="T21" fmla="*/ 612 h 945"/>
                <a:gd name="T22" fmla="*/ 172 w 944"/>
                <a:gd name="T23" fmla="*/ 440 h 945"/>
                <a:gd name="T24" fmla="*/ 370 w 944"/>
                <a:gd name="T25" fmla="*/ 403 h 945"/>
                <a:gd name="T26" fmla="*/ 332 w 944"/>
                <a:gd name="T27" fmla="*/ 205 h 945"/>
                <a:gd name="T28" fmla="*/ 505 w 944"/>
                <a:gd name="T29" fmla="*/ 172 h 945"/>
                <a:gd name="T30" fmla="*/ 542 w 944"/>
                <a:gd name="T31" fmla="*/ 370 h 945"/>
                <a:gd name="T32" fmla="*/ 740 w 944"/>
                <a:gd name="T33" fmla="*/ 333 h 945"/>
                <a:gd name="T34" fmla="*/ 772 w 944"/>
                <a:gd name="T35" fmla="*/ 50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4" h="945">
                  <a:moveTo>
                    <a:pt x="392" y="45"/>
                  </a:moveTo>
                  <a:cubicBezTo>
                    <a:pt x="155" y="89"/>
                    <a:pt x="0" y="317"/>
                    <a:pt x="44" y="553"/>
                  </a:cubicBezTo>
                  <a:cubicBezTo>
                    <a:pt x="88" y="789"/>
                    <a:pt x="316" y="945"/>
                    <a:pt x="552" y="901"/>
                  </a:cubicBezTo>
                  <a:cubicBezTo>
                    <a:pt x="789" y="856"/>
                    <a:pt x="944" y="629"/>
                    <a:pt x="900" y="392"/>
                  </a:cubicBezTo>
                  <a:cubicBezTo>
                    <a:pt x="856" y="156"/>
                    <a:pt x="628" y="0"/>
                    <a:pt x="392" y="45"/>
                  </a:cubicBezTo>
                  <a:close/>
                  <a:moveTo>
                    <a:pt x="772" y="505"/>
                  </a:moveTo>
                  <a:cubicBezTo>
                    <a:pt x="574" y="543"/>
                    <a:pt x="574" y="543"/>
                    <a:pt x="574" y="543"/>
                  </a:cubicBezTo>
                  <a:cubicBezTo>
                    <a:pt x="611" y="741"/>
                    <a:pt x="611" y="741"/>
                    <a:pt x="611" y="741"/>
                  </a:cubicBezTo>
                  <a:cubicBezTo>
                    <a:pt x="439" y="773"/>
                    <a:pt x="439" y="773"/>
                    <a:pt x="439" y="773"/>
                  </a:cubicBezTo>
                  <a:cubicBezTo>
                    <a:pt x="402" y="575"/>
                    <a:pt x="402" y="575"/>
                    <a:pt x="402" y="575"/>
                  </a:cubicBezTo>
                  <a:cubicBezTo>
                    <a:pt x="204" y="612"/>
                    <a:pt x="204" y="612"/>
                    <a:pt x="204" y="612"/>
                  </a:cubicBezTo>
                  <a:cubicBezTo>
                    <a:pt x="172" y="440"/>
                    <a:pt x="172" y="440"/>
                    <a:pt x="172" y="440"/>
                  </a:cubicBezTo>
                  <a:cubicBezTo>
                    <a:pt x="370" y="403"/>
                    <a:pt x="370" y="403"/>
                    <a:pt x="370" y="403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505" y="172"/>
                    <a:pt x="505" y="172"/>
                    <a:pt x="505" y="172"/>
                  </a:cubicBezTo>
                  <a:cubicBezTo>
                    <a:pt x="542" y="370"/>
                    <a:pt x="542" y="370"/>
                    <a:pt x="542" y="370"/>
                  </a:cubicBezTo>
                  <a:cubicBezTo>
                    <a:pt x="740" y="333"/>
                    <a:pt x="740" y="333"/>
                    <a:pt x="740" y="333"/>
                  </a:cubicBezTo>
                  <a:lnTo>
                    <a:pt x="772" y="505"/>
                  </a:lnTo>
                  <a:close/>
                </a:path>
              </a:pathLst>
            </a:custGeom>
            <a:solidFill>
              <a:srgbClr val="DB47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70" name="Freeform 64">
              <a:extLst>
                <a:ext uri="{FF2B5EF4-FFF2-40B4-BE49-F238E27FC236}">
                  <a16:creationId xmlns:a16="http://schemas.microsoft.com/office/drawing/2014/main" id="{A5F1F93E-7C0D-4F8A-B590-B5A71B29F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2513013"/>
              <a:ext cx="979487" cy="457200"/>
            </a:xfrm>
            <a:custGeom>
              <a:avLst/>
              <a:gdLst>
                <a:gd name="T0" fmla="*/ 1580 w 1786"/>
                <a:gd name="T1" fmla="*/ 0 h 837"/>
                <a:gd name="T2" fmla="*/ 795 w 1786"/>
                <a:gd name="T3" fmla="*/ 183 h 837"/>
                <a:gd name="T4" fmla="*/ 0 w 1786"/>
                <a:gd name="T5" fmla="*/ 319 h 837"/>
                <a:gd name="T6" fmla="*/ 10 w 1786"/>
                <a:gd name="T7" fmla="*/ 837 h 837"/>
                <a:gd name="T8" fmla="*/ 860 w 1786"/>
                <a:gd name="T9" fmla="*/ 666 h 837"/>
                <a:gd name="T10" fmla="*/ 922 w 1786"/>
                <a:gd name="T11" fmla="*/ 653 h 837"/>
                <a:gd name="T12" fmla="*/ 1786 w 1786"/>
                <a:gd name="T13" fmla="*/ 479 h 837"/>
                <a:gd name="T14" fmla="*/ 1580 w 1786"/>
                <a:gd name="T15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6" h="837">
                  <a:moveTo>
                    <a:pt x="1580" y="0"/>
                  </a:moveTo>
                  <a:cubicBezTo>
                    <a:pt x="795" y="183"/>
                    <a:pt x="795" y="183"/>
                    <a:pt x="795" y="183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19"/>
                    <a:pt x="91" y="570"/>
                    <a:pt x="10" y="837"/>
                  </a:cubicBezTo>
                  <a:cubicBezTo>
                    <a:pt x="860" y="666"/>
                    <a:pt x="860" y="666"/>
                    <a:pt x="860" y="666"/>
                  </a:cubicBezTo>
                  <a:cubicBezTo>
                    <a:pt x="922" y="653"/>
                    <a:pt x="922" y="653"/>
                    <a:pt x="922" y="653"/>
                  </a:cubicBezTo>
                  <a:cubicBezTo>
                    <a:pt x="1786" y="479"/>
                    <a:pt x="1786" y="479"/>
                    <a:pt x="1786" y="479"/>
                  </a:cubicBezTo>
                  <a:cubicBezTo>
                    <a:pt x="1608" y="264"/>
                    <a:pt x="1580" y="0"/>
                    <a:pt x="1580" y="0"/>
                  </a:cubicBezTo>
                  <a:close/>
                </a:path>
              </a:pathLst>
            </a:custGeom>
            <a:solidFill>
              <a:srgbClr val="3050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Freeform 65">
              <a:extLst>
                <a:ext uri="{FF2B5EF4-FFF2-40B4-BE49-F238E27FC236}">
                  <a16:creationId xmlns:a16="http://schemas.microsoft.com/office/drawing/2014/main" id="{7DEB84FD-FEBC-4523-BFC1-63B5B2F5B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2717800"/>
              <a:ext cx="1008062" cy="293688"/>
            </a:xfrm>
            <a:custGeom>
              <a:avLst/>
              <a:gdLst>
                <a:gd name="T0" fmla="*/ 1829 w 1839"/>
                <a:gd name="T1" fmla="*/ 84 h 535"/>
                <a:gd name="T2" fmla="*/ 1755 w 1839"/>
                <a:gd name="T3" fmla="*/ 195 h 535"/>
                <a:gd name="T4" fmla="*/ 122 w 1839"/>
                <a:gd name="T5" fmla="*/ 525 h 535"/>
                <a:gd name="T6" fmla="*/ 11 w 1839"/>
                <a:gd name="T7" fmla="*/ 451 h 535"/>
                <a:gd name="T8" fmla="*/ 11 w 1839"/>
                <a:gd name="T9" fmla="*/ 451 h 535"/>
                <a:gd name="T10" fmla="*/ 84 w 1839"/>
                <a:gd name="T11" fmla="*/ 340 h 535"/>
                <a:gd name="T12" fmla="*/ 1718 w 1839"/>
                <a:gd name="T13" fmla="*/ 10 h 535"/>
                <a:gd name="T14" fmla="*/ 1829 w 1839"/>
                <a:gd name="T15" fmla="*/ 8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9" h="535">
                  <a:moveTo>
                    <a:pt x="1829" y="84"/>
                  </a:moveTo>
                  <a:cubicBezTo>
                    <a:pt x="1839" y="135"/>
                    <a:pt x="1806" y="185"/>
                    <a:pt x="1755" y="195"/>
                  </a:cubicBezTo>
                  <a:cubicBezTo>
                    <a:pt x="122" y="525"/>
                    <a:pt x="122" y="525"/>
                    <a:pt x="122" y="525"/>
                  </a:cubicBezTo>
                  <a:cubicBezTo>
                    <a:pt x="71" y="535"/>
                    <a:pt x="21" y="502"/>
                    <a:pt x="11" y="451"/>
                  </a:cubicBezTo>
                  <a:cubicBezTo>
                    <a:pt x="11" y="451"/>
                    <a:pt x="11" y="451"/>
                    <a:pt x="11" y="451"/>
                  </a:cubicBezTo>
                  <a:cubicBezTo>
                    <a:pt x="0" y="400"/>
                    <a:pt x="33" y="350"/>
                    <a:pt x="84" y="340"/>
                  </a:cubicBezTo>
                  <a:cubicBezTo>
                    <a:pt x="1718" y="10"/>
                    <a:pt x="1718" y="10"/>
                    <a:pt x="1718" y="10"/>
                  </a:cubicBezTo>
                  <a:cubicBezTo>
                    <a:pt x="1769" y="0"/>
                    <a:pt x="1818" y="33"/>
                    <a:pt x="1829" y="84"/>
                  </a:cubicBez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Freeform 66">
              <a:extLst>
                <a:ext uri="{FF2B5EF4-FFF2-40B4-BE49-F238E27FC236}">
                  <a16:creationId xmlns:a16="http://schemas.microsoft.com/office/drawing/2014/main" id="{ED581F12-363A-4049-AF90-E6C240ECA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0" y="2471738"/>
              <a:ext cx="909637" cy="265113"/>
            </a:xfrm>
            <a:custGeom>
              <a:avLst/>
              <a:gdLst>
                <a:gd name="T0" fmla="*/ 1651 w 1660"/>
                <a:gd name="T1" fmla="*/ 75 h 483"/>
                <a:gd name="T2" fmla="*/ 1585 w 1660"/>
                <a:gd name="T3" fmla="*/ 176 h 483"/>
                <a:gd name="T4" fmla="*/ 109 w 1660"/>
                <a:gd name="T5" fmla="*/ 473 h 483"/>
                <a:gd name="T6" fmla="*/ 9 w 1660"/>
                <a:gd name="T7" fmla="*/ 407 h 483"/>
                <a:gd name="T8" fmla="*/ 9 w 1660"/>
                <a:gd name="T9" fmla="*/ 407 h 483"/>
                <a:gd name="T10" fmla="*/ 75 w 1660"/>
                <a:gd name="T11" fmla="*/ 307 h 483"/>
                <a:gd name="T12" fmla="*/ 1551 w 1660"/>
                <a:gd name="T13" fmla="*/ 9 h 483"/>
                <a:gd name="T14" fmla="*/ 1651 w 1660"/>
                <a:gd name="T15" fmla="*/ 7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0" h="483">
                  <a:moveTo>
                    <a:pt x="1651" y="75"/>
                  </a:moveTo>
                  <a:cubicBezTo>
                    <a:pt x="1660" y="121"/>
                    <a:pt x="1631" y="166"/>
                    <a:pt x="1585" y="176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63" y="483"/>
                    <a:pt x="18" y="453"/>
                    <a:pt x="9" y="407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361"/>
                    <a:pt x="29" y="316"/>
                    <a:pt x="75" y="307"/>
                  </a:cubicBezTo>
                  <a:cubicBezTo>
                    <a:pt x="1551" y="9"/>
                    <a:pt x="1551" y="9"/>
                    <a:pt x="1551" y="9"/>
                  </a:cubicBezTo>
                  <a:cubicBezTo>
                    <a:pt x="1597" y="0"/>
                    <a:pt x="1642" y="29"/>
                    <a:pt x="1651" y="75"/>
                  </a:cubicBez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Freeform 67">
              <a:extLst>
                <a:ext uri="{FF2B5EF4-FFF2-40B4-BE49-F238E27FC236}">
                  <a16:creationId xmlns:a16="http://schemas.microsoft.com/office/drawing/2014/main" id="{B17F4E53-CE9D-43D4-9303-045FA225C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1538" y="2249488"/>
              <a:ext cx="566737" cy="419100"/>
            </a:xfrm>
            <a:custGeom>
              <a:avLst/>
              <a:gdLst>
                <a:gd name="T0" fmla="*/ 1003 w 1032"/>
                <a:gd name="T1" fmla="*/ 432 h 764"/>
                <a:gd name="T2" fmla="*/ 432 w 1032"/>
                <a:gd name="T3" fmla="*/ 53 h 764"/>
                <a:gd name="T4" fmla="*/ 53 w 1032"/>
                <a:gd name="T5" fmla="*/ 624 h 764"/>
                <a:gd name="T6" fmla="*/ 82 w 1032"/>
                <a:gd name="T7" fmla="*/ 764 h 764"/>
                <a:gd name="T8" fmla="*/ 1032 w 1032"/>
                <a:gd name="T9" fmla="*/ 572 h 764"/>
                <a:gd name="T10" fmla="*/ 1003 w 1032"/>
                <a:gd name="T11" fmla="*/ 432 h 764"/>
                <a:gd name="T12" fmla="*/ 535 w 1032"/>
                <a:gd name="T13" fmla="*/ 559 h 764"/>
                <a:gd name="T14" fmla="*/ 313 w 1032"/>
                <a:gd name="T15" fmla="*/ 411 h 764"/>
                <a:gd name="T16" fmla="*/ 460 w 1032"/>
                <a:gd name="T17" fmla="*/ 190 h 764"/>
                <a:gd name="T18" fmla="*/ 682 w 1032"/>
                <a:gd name="T19" fmla="*/ 337 h 764"/>
                <a:gd name="T20" fmla="*/ 535 w 1032"/>
                <a:gd name="T21" fmla="*/ 559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2" h="764">
                  <a:moveTo>
                    <a:pt x="1003" y="432"/>
                  </a:moveTo>
                  <a:cubicBezTo>
                    <a:pt x="950" y="170"/>
                    <a:pt x="695" y="0"/>
                    <a:pt x="432" y="53"/>
                  </a:cubicBezTo>
                  <a:cubicBezTo>
                    <a:pt x="170" y="106"/>
                    <a:pt x="0" y="362"/>
                    <a:pt x="53" y="624"/>
                  </a:cubicBezTo>
                  <a:cubicBezTo>
                    <a:pt x="82" y="764"/>
                    <a:pt x="82" y="764"/>
                    <a:pt x="82" y="764"/>
                  </a:cubicBezTo>
                  <a:cubicBezTo>
                    <a:pt x="1032" y="572"/>
                    <a:pt x="1032" y="572"/>
                    <a:pt x="1032" y="572"/>
                  </a:cubicBezTo>
                  <a:lnTo>
                    <a:pt x="1003" y="432"/>
                  </a:lnTo>
                  <a:close/>
                  <a:moveTo>
                    <a:pt x="535" y="559"/>
                  </a:moveTo>
                  <a:cubicBezTo>
                    <a:pt x="433" y="579"/>
                    <a:pt x="333" y="513"/>
                    <a:pt x="313" y="411"/>
                  </a:cubicBezTo>
                  <a:cubicBezTo>
                    <a:pt x="292" y="310"/>
                    <a:pt x="358" y="210"/>
                    <a:pt x="460" y="190"/>
                  </a:cubicBezTo>
                  <a:cubicBezTo>
                    <a:pt x="562" y="169"/>
                    <a:pt x="661" y="235"/>
                    <a:pt x="682" y="337"/>
                  </a:cubicBezTo>
                  <a:cubicBezTo>
                    <a:pt x="702" y="439"/>
                    <a:pt x="636" y="538"/>
                    <a:pt x="535" y="559"/>
                  </a:cubicBezTo>
                  <a:close/>
                </a:path>
              </a:pathLst>
            </a:custGeom>
            <a:solidFill>
              <a:srgbClr val="2D4A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68">
              <a:extLst>
                <a:ext uri="{FF2B5EF4-FFF2-40B4-BE49-F238E27FC236}">
                  <a16:creationId xmlns:a16="http://schemas.microsoft.com/office/drawing/2014/main" id="{7DBF32E2-DE13-486F-8FB8-C3A7F07A9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788" y="4968875"/>
              <a:ext cx="211137" cy="647700"/>
            </a:xfrm>
            <a:custGeom>
              <a:avLst/>
              <a:gdLst>
                <a:gd name="T0" fmla="*/ 134 w 387"/>
                <a:gd name="T1" fmla="*/ 0 h 1183"/>
                <a:gd name="T2" fmla="*/ 387 w 387"/>
                <a:gd name="T3" fmla="*/ 126 h 1183"/>
                <a:gd name="T4" fmla="*/ 331 w 387"/>
                <a:gd name="T5" fmla="*/ 1142 h 1183"/>
                <a:gd name="T6" fmla="*/ 0 w 387"/>
                <a:gd name="T7" fmla="*/ 1183 h 1183"/>
                <a:gd name="T8" fmla="*/ 134 w 387"/>
                <a:gd name="T9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1183">
                  <a:moveTo>
                    <a:pt x="134" y="0"/>
                  </a:moveTo>
                  <a:cubicBezTo>
                    <a:pt x="134" y="0"/>
                    <a:pt x="202" y="76"/>
                    <a:pt x="387" y="126"/>
                  </a:cubicBezTo>
                  <a:cubicBezTo>
                    <a:pt x="331" y="1142"/>
                    <a:pt x="331" y="1142"/>
                    <a:pt x="331" y="1142"/>
                  </a:cubicBezTo>
                  <a:cubicBezTo>
                    <a:pt x="331" y="1142"/>
                    <a:pt x="163" y="1110"/>
                    <a:pt x="0" y="1183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Freeform 69">
              <a:extLst>
                <a:ext uri="{FF2B5EF4-FFF2-40B4-BE49-F238E27FC236}">
                  <a16:creationId xmlns:a16="http://schemas.microsoft.com/office/drawing/2014/main" id="{B6A2737F-2169-4541-B977-BF7B7AD59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088" y="4949825"/>
              <a:ext cx="355600" cy="687388"/>
            </a:xfrm>
            <a:custGeom>
              <a:avLst/>
              <a:gdLst>
                <a:gd name="T0" fmla="*/ 549 w 646"/>
                <a:gd name="T1" fmla="*/ 22 h 1255"/>
                <a:gd name="T2" fmla="*/ 157 w 646"/>
                <a:gd name="T3" fmla="*/ 3 h 1255"/>
                <a:gd name="T4" fmla="*/ 53 w 646"/>
                <a:gd name="T5" fmla="*/ 97 h 1255"/>
                <a:gd name="T6" fmla="*/ 28 w 646"/>
                <a:gd name="T7" fmla="*/ 613 h 1255"/>
                <a:gd name="T8" fmla="*/ 3 w 646"/>
                <a:gd name="T9" fmla="*/ 1130 h 1255"/>
                <a:gd name="T10" fmla="*/ 97 w 646"/>
                <a:gd name="T11" fmla="*/ 1233 h 1255"/>
                <a:gd name="T12" fmla="*/ 490 w 646"/>
                <a:gd name="T13" fmla="*/ 1252 h 1255"/>
                <a:gd name="T14" fmla="*/ 593 w 646"/>
                <a:gd name="T15" fmla="*/ 1158 h 1255"/>
                <a:gd name="T16" fmla="*/ 618 w 646"/>
                <a:gd name="T17" fmla="*/ 642 h 1255"/>
                <a:gd name="T18" fmla="*/ 643 w 646"/>
                <a:gd name="T19" fmla="*/ 125 h 1255"/>
                <a:gd name="T20" fmla="*/ 549 w 646"/>
                <a:gd name="T21" fmla="*/ 22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6" h="1255">
                  <a:moveTo>
                    <a:pt x="549" y="22"/>
                  </a:moveTo>
                  <a:cubicBezTo>
                    <a:pt x="157" y="3"/>
                    <a:pt x="157" y="3"/>
                    <a:pt x="157" y="3"/>
                  </a:cubicBezTo>
                  <a:cubicBezTo>
                    <a:pt x="102" y="0"/>
                    <a:pt x="56" y="42"/>
                    <a:pt x="53" y="97"/>
                  </a:cubicBezTo>
                  <a:cubicBezTo>
                    <a:pt x="28" y="613"/>
                    <a:pt x="28" y="613"/>
                    <a:pt x="28" y="613"/>
                  </a:cubicBezTo>
                  <a:cubicBezTo>
                    <a:pt x="3" y="1130"/>
                    <a:pt x="3" y="1130"/>
                    <a:pt x="3" y="1130"/>
                  </a:cubicBezTo>
                  <a:cubicBezTo>
                    <a:pt x="0" y="1184"/>
                    <a:pt x="42" y="1230"/>
                    <a:pt x="97" y="1233"/>
                  </a:cubicBezTo>
                  <a:cubicBezTo>
                    <a:pt x="490" y="1252"/>
                    <a:pt x="490" y="1252"/>
                    <a:pt x="490" y="1252"/>
                  </a:cubicBezTo>
                  <a:cubicBezTo>
                    <a:pt x="544" y="1255"/>
                    <a:pt x="590" y="1213"/>
                    <a:pt x="593" y="1158"/>
                  </a:cubicBezTo>
                  <a:cubicBezTo>
                    <a:pt x="618" y="642"/>
                    <a:pt x="618" y="642"/>
                    <a:pt x="618" y="642"/>
                  </a:cubicBezTo>
                  <a:cubicBezTo>
                    <a:pt x="643" y="125"/>
                    <a:pt x="643" y="125"/>
                    <a:pt x="643" y="125"/>
                  </a:cubicBezTo>
                  <a:cubicBezTo>
                    <a:pt x="646" y="71"/>
                    <a:pt x="604" y="25"/>
                    <a:pt x="549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70">
              <a:extLst>
                <a:ext uri="{FF2B5EF4-FFF2-40B4-BE49-F238E27FC236}">
                  <a16:creationId xmlns:a16="http://schemas.microsoft.com/office/drawing/2014/main" id="{8CFEDA18-1096-42C3-AD4B-1389C08A8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4649788"/>
              <a:ext cx="1223962" cy="989013"/>
            </a:xfrm>
            <a:custGeom>
              <a:avLst/>
              <a:gdLst>
                <a:gd name="T0" fmla="*/ 912 w 2233"/>
                <a:gd name="T1" fmla="*/ 1590 h 1805"/>
                <a:gd name="T2" fmla="*/ 1068 w 2233"/>
                <a:gd name="T3" fmla="*/ 1440 h 1805"/>
                <a:gd name="T4" fmla="*/ 1067 w 2233"/>
                <a:gd name="T5" fmla="*/ 1438 h 1805"/>
                <a:gd name="T6" fmla="*/ 919 w 2233"/>
                <a:gd name="T7" fmla="*/ 1431 h 1805"/>
                <a:gd name="T8" fmla="*/ 768 w 2233"/>
                <a:gd name="T9" fmla="*/ 1264 h 1805"/>
                <a:gd name="T10" fmla="*/ 935 w 2233"/>
                <a:gd name="T11" fmla="*/ 1113 h 1805"/>
                <a:gd name="T12" fmla="*/ 776 w 2233"/>
                <a:gd name="T13" fmla="*/ 1105 h 1805"/>
                <a:gd name="T14" fmla="*/ 624 w 2233"/>
                <a:gd name="T15" fmla="*/ 939 h 1805"/>
                <a:gd name="T16" fmla="*/ 791 w 2233"/>
                <a:gd name="T17" fmla="*/ 787 h 1805"/>
                <a:gd name="T18" fmla="*/ 155 w 2233"/>
                <a:gd name="T19" fmla="*/ 757 h 1805"/>
                <a:gd name="T20" fmla="*/ 4 w 2233"/>
                <a:gd name="T21" fmla="*/ 590 h 1805"/>
                <a:gd name="T22" fmla="*/ 171 w 2233"/>
                <a:gd name="T23" fmla="*/ 439 h 1805"/>
                <a:gd name="T24" fmla="*/ 272 w 2233"/>
                <a:gd name="T25" fmla="*/ 444 h 1805"/>
                <a:gd name="T26" fmla="*/ 1125 w 2233"/>
                <a:gd name="T27" fmla="*/ 485 h 1805"/>
                <a:gd name="T28" fmla="*/ 1239 w 2233"/>
                <a:gd name="T29" fmla="*/ 491 h 1805"/>
                <a:gd name="T30" fmla="*/ 1283 w 2233"/>
                <a:gd name="T31" fmla="*/ 456 h 1805"/>
                <a:gd name="T32" fmla="*/ 1268 w 2233"/>
                <a:gd name="T33" fmla="*/ 404 h 1805"/>
                <a:gd name="T34" fmla="*/ 978 w 2233"/>
                <a:gd name="T35" fmla="*/ 111 h 1805"/>
                <a:gd name="T36" fmla="*/ 1037 w 2233"/>
                <a:gd name="T37" fmla="*/ 18 h 1805"/>
                <a:gd name="T38" fmla="*/ 1147 w 2233"/>
                <a:gd name="T39" fmla="*/ 22 h 1805"/>
                <a:gd name="T40" fmla="*/ 2195 w 2233"/>
                <a:gd name="T41" fmla="*/ 572 h 1805"/>
                <a:gd name="T42" fmla="*/ 2232 w 2233"/>
                <a:gd name="T43" fmla="*/ 644 h 1805"/>
                <a:gd name="T44" fmla="*/ 2187 w 2233"/>
                <a:gd name="T45" fmla="*/ 1572 h 1805"/>
                <a:gd name="T46" fmla="*/ 1937 w 2233"/>
                <a:gd name="T47" fmla="*/ 1799 h 1805"/>
                <a:gd name="T48" fmla="*/ 1063 w 2233"/>
                <a:gd name="T49" fmla="*/ 1757 h 1805"/>
                <a:gd name="T50" fmla="*/ 912 w 2233"/>
                <a:gd name="T51" fmla="*/ 159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33" h="1805">
                  <a:moveTo>
                    <a:pt x="912" y="1590"/>
                  </a:moveTo>
                  <a:cubicBezTo>
                    <a:pt x="916" y="1506"/>
                    <a:pt x="985" y="1442"/>
                    <a:pt x="1068" y="1440"/>
                  </a:cubicBezTo>
                  <a:cubicBezTo>
                    <a:pt x="1068" y="1439"/>
                    <a:pt x="1067" y="1439"/>
                    <a:pt x="1067" y="1438"/>
                  </a:cubicBezTo>
                  <a:cubicBezTo>
                    <a:pt x="919" y="1431"/>
                    <a:pt x="919" y="1431"/>
                    <a:pt x="919" y="1431"/>
                  </a:cubicBezTo>
                  <a:cubicBezTo>
                    <a:pt x="832" y="1427"/>
                    <a:pt x="764" y="1352"/>
                    <a:pt x="768" y="1264"/>
                  </a:cubicBezTo>
                  <a:cubicBezTo>
                    <a:pt x="772" y="1177"/>
                    <a:pt x="847" y="1109"/>
                    <a:pt x="935" y="1113"/>
                  </a:cubicBezTo>
                  <a:cubicBezTo>
                    <a:pt x="776" y="1105"/>
                    <a:pt x="776" y="1105"/>
                    <a:pt x="776" y="1105"/>
                  </a:cubicBezTo>
                  <a:cubicBezTo>
                    <a:pt x="688" y="1101"/>
                    <a:pt x="620" y="1026"/>
                    <a:pt x="624" y="939"/>
                  </a:cubicBezTo>
                  <a:cubicBezTo>
                    <a:pt x="629" y="851"/>
                    <a:pt x="704" y="783"/>
                    <a:pt x="791" y="787"/>
                  </a:cubicBezTo>
                  <a:cubicBezTo>
                    <a:pt x="155" y="757"/>
                    <a:pt x="155" y="757"/>
                    <a:pt x="155" y="757"/>
                  </a:cubicBezTo>
                  <a:cubicBezTo>
                    <a:pt x="68" y="752"/>
                    <a:pt x="0" y="677"/>
                    <a:pt x="4" y="590"/>
                  </a:cubicBezTo>
                  <a:cubicBezTo>
                    <a:pt x="8" y="503"/>
                    <a:pt x="83" y="434"/>
                    <a:pt x="171" y="439"/>
                  </a:cubicBezTo>
                  <a:cubicBezTo>
                    <a:pt x="272" y="444"/>
                    <a:pt x="272" y="444"/>
                    <a:pt x="272" y="444"/>
                  </a:cubicBezTo>
                  <a:cubicBezTo>
                    <a:pt x="1125" y="485"/>
                    <a:pt x="1125" y="485"/>
                    <a:pt x="1125" y="485"/>
                  </a:cubicBezTo>
                  <a:cubicBezTo>
                    <a:pt x="1239" y="491"/>
                    <a:pt x="1239" y="491"/>
                    <a:pt x="1239" y="491"/>
                  </a:cubicBezTo>
                  <a:cubicBezTo>
                    <a:pt x="1259" y="492"/>
                    <a:pt x="1277" y="475"/>
                    <a:pt x="1283" y="456"/>
                  </a:cubicBezTo>
                  <a:cubicBezTo>
                    <a:pt x="1290" y="438"/>
                    <a:pt x="1284" y="415"/>
                    <a:pt x="1268" y="404"/>
                  </a:cubicBezTo>
                  <a:cubicBezTo>
                    <a:pt x="1121" y="279"/>
                    <a:pt x="970" y="279"/>
                    <a:pt x="978" y="111"/>
                  </a:cubicBezTo>
                  <a:cubicBezTo>
                    <a:pt x="980" y="72"/>
                    <a:pt x="1003" y="36"/>
                    <a:pt x="1037" y="18"/>
                  </a:cubicBezTo>
                  <a:cubicBezTo>
                    <a:pt x="1072" y="0"/>
                    <a:pt x="1114" y="1"/>
                    <a:pt x="1147" y="22"/>
                  </a:cubicBezTo>
                  <a:cubicBezTo>
                    <a:pt x="2195" y="572"/>
                    <a:pt x="2195" y="572"/>
                    <a:pt x="2195" y="572"/>
                  </a:cubicBezTo>
                  <a:cubicBezTo>
                    <a:pt x="2219" y="587"/>
                    <a:pt x="2233" y="615"/>
                    <a:pt x="2232" y="644"/>
                  </a:cubicBezTo>
                  <a:cubicBezTo>
                    <a:pt x="2225" y="783"/>
                    <a:pt x="2201" y="1273"/>
                    <a:pt x="2187" y="1572"/>
                  </a:cubicBezTo>
                  <a:cubicBezTo>
                    <a:pt x="2181" y="1704"/>
                    <a:pt x="2069" y="1805"/>
                    <a:pt x="1937" y="1799"/>
                  </a:cubicBezTo>
                  <a:cubicBezTo>
                    <a:pt x="1511" y="1778"/>
                    <a:pt x="1063" y="1757"/>
                    <a:pt x="1063" y="1757"/>
                  </a:cubicBezTo>
                  <a:cubicBezTo>
                    <a:pt x="975" y="1752"/>
                    <a:pt x="907" y="1677"/>
                    <a:pt x="912" y="1590"/>
                  </a:cubicBezTo>
                  <a:close/>
                </a:path>
              </a:pathLst>
            </a:custGeom>
            <a:solidFill>
              <a:srgbClr val="E3B9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71">
              <a:extLst>
                <a:ext uri="{FF2B5EF4-FFF2-40B4-BE49-F238E27FC236}">
                  <a16:creationId xmlns:a16="http://schemas.microsoft.com/office/drawing/2014/main" id="{C7545EF5-9DBB-4DC1-AEA7-83F5E3DEC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1275" y="4022725"/>
              <a:ext cx="2444750" cy="1751013"/>
            </a:xfrm>
            <a:custGeom>
              <a:avLst/>
              <a:gdLst>
                <a:gd name="T0" fmla="*/ 3732 w 4458"/>
                <a:gd name="T1" fmla="*/ 3197 h 3197"/>
                <a:gd name="T2" fmla="*/ 3704 w 4458"/>
                <a:gd name="T3" fmla="*/ 3196 h 3197"/>
                <a:gd name="T4" fmla="*/ 0 w 4458"/>
                <a:gd name="T5" fmla="*/ 3042 h 3197"/>
                <a:gd name="T6" fmla="*/ 58 w 4458"/>
                <a:gd name="T7" fmla="*/ 1664 h 3197"/>
                <a:gd name="T8" fmla="*/ 2873 w 4458"/>
                <a:gd name="T9" fmla="*/ 1886 h 3197"/>
                <a:gd name="T10" fmla="*/ 2267 w 4458"/>
                <a:gd name="T11" fmla="*/ 451 h 3197"/>
                <a:gd name="T12" fmla="*/ 3450 w 4458"/>
                <a:gd name="T13" fmla="*/ 0 h 3197"/>
                <a:gd name="T14" fmla="*/ 4345 w 4458"/>
                <a:gd name="T15" fmla="*/ 2191 h 3197"/>
                <a:gd name="T16" fmla="*/ 4314 w 4458"/>
                <a:gd name="T17" fmla="*/ 2878 h 3197"/>
                <a:gd name="T18" fmla="*/ 3732 w 4458"/>
                <a:gd name="T19" fmla="*/ 3197 h 3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58" h="3197">
                  <a:moveTo>
                    <a:pt x="3732" y="3197"/>
                  </a:moveTo>
                  <a:cubicBezTo>
                    <a:pt x="3723" y="3197"/>
                    <a:pt x="3713" y="3197"/>
                    <a:pt x="3704" y="3196"/>
                  </a:cubicBezTo>
                  <a:cubicBezTo>
                    <a:pt x="0" y="3042"/>
                    <a:pt x="0" y="3042"/>
                    <a:pt x="0" y="3042"/>
                  </a:cubicBezTo>
                  <a:cubicBezTo>
                    <a:pt x="58" y="1664"/>
                    <a:pt x="58" y="1664"/>
                    <a:pt x="58" y="1664"/>
                  </a:cubicBezTo>
                  <a:cubicBezTo>
                    <a:pt x="2873" y="1886"/>
                    <a:pt x="2873" y="1886"/>
                    <a:pt x="2873" y="1886"/>
                  </a:cubicBezTo>
                  <a:cubicBezTo>
                    <a:pt x="2267" y="451"/>
                    <a:pt x="2267" y="451"/>
                    <a:pt x="2267" y="451"/>
                  </a:cubicBezTo>
                  <a:cubicBezTo>
                    <a:pt x="3450" y="0"/>
                    <a:pt x="3450" y="0"/>
                    <a:pt x="3450" y="0"/>
                  </a:cubicBezTo>
                  <a:cubicBezTo>
                    <a:pt x="4345" y="2191"/>
                    <a:pt x="4345" y="2191"/>
                    <a:pt x="4345" y="2191"/>
                  </a:cubicBezTo>
                  <a:cubicBezTo>
                    <a:pt x="4458" y="2409"/>
                    <a:pt x="4446" y="2671"/>
                    <a:pt x="4314" y="2878"/>
                  </a:cubicBezTo>
                  <a:cubicBezTo>
                    <a:pt x="4187" y="3077"/>
                    <a:pt x="3967" y="3197"/>
                    <a:pt x="3732" y="3197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931CB847-B13E-442F-998D-5915E788B27C}"/>
              </a:ext>
            </a:extLst>
          </p:cNvPr>
          <p:cNvSpPr/>
          <p:nvPr/>
        </p:nvSpPr>
        <p:spPr>
          <a:xfrm>
            <a:off x="1277399" y="1919565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0085AF"/>
                </a:solidFill>
                <a:latin typeface="Montserrat ExtraBold" panose="00000900000000000000" pitchFamily="50" charset="0"/>
              </a:rPr>
              <a:t>YOURSELF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E8510BC-D741-4EE3-BE63-FB414C7B2B34}"/>
              </a:ext>
            </a:extLst>
          </p:cNvPr>
          <p:cNvSpPr/>
          <p:nvPr/>
        </p:nvSpPr>
        <p:spPr>
          <a:xfrm>
            <a:off x="1277399" y="2453570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0085AF"/>
                </a:solidFill>
                <a:latin typeface="Montserrat ExtraBold" panose="00000900000000000000" pitchFamily="50" charset="0"/>
              </a:rPr>
              <a:t>AGAINST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CC96A29-9174-4238-98A5-68B8C5F81BA1}"/>
              </a:ext>
            </a:extLst>
          </p:cNvPr>
          <p:cNvSpPr/>
          <p:nvPr/>
        </p:nvSpPr>
        <p:spPr>
          <a:xfrm>
            <a:off x="1277399" y="3006613"/>
            <a:ext cx="3660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0085AF"/>
                </a:solidFill>
                <a:latin typeface="Montserrat ExtraBold" panose="00000900000000000000" pitchFamily="50" charset="0"/>
              </a:rPr>
              <a:t>COVID-19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56CD0A6-DE01-459A-AAC4-B96DB113479A}"/>
              </a:ext>
            </a:extLst>
          </p:cNvPr>
          <p:cNvSpPr/>
          <p:nvPr/>
        </p:nvSpPr>
        <p:spPr>
          <a:xfrm>
            <a:off x="1277399" y="3836336"/>
            <a:ext cx="4647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DB4744"/>
                </a:solidFill>
                <a:latin typeface="Montserrat ExtraBold" panose="00000900000000000000" pitchFamily="50" charset="0"/>
              </a:rPr>
              <a:t>STAY SAFE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C764CA1-C4EE-455A-859C-740EB51A46F9}"/>
              </a:ext>
            </a:extLst>
          </p:cNvPr>
          <p:cNvSpPr/>
          <p:nvPr/>
        </p:nvSpPr>
        <p:spPr>
          <a:xfrm>
            <a:off x="1277399" y="4410013"/>
            <a:ext cx="4647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4800" dirty="0">
                <a:solidFill>
                  <a:srgbClr val="DB4744"/>
                </a:solidFill>
                <a:latin typeface="Montserrat ExtraBold" panose="00000900000000000000" pitchFamily="50" charset="0"/>
              </a:rPr>
              <a:t>STAY HOME</a:t>
            </a:r>
          </a:p>
        </p:txBody>
      </p:sp>
    </p:spTree>
    <p:extLst>
      <p:ext uri="{BB962C8B-B14F-4D97-AF65-F5344CB8AC3E}">
        <p14:creationId xmlns:p14="http://schemas.microsoft.com/office/powerpoint/2010/main" val="1588885101"/>
      </p:ext>
    </p:extLst>
  </p:cSld>
  <p:clrMapOvr>
    <a:masterClrMapping/>
  </p:clrMapOvr>
  <p:transition spd="slow" advClick="0" advTm="450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fill="hold" nodeType="withEffect" p14:presetBounceEnd="99429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14" dur="17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 p14:presetBounceEnd="99429">
                                      <p:stCondLst>
                                        <p:cond delay="21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3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grpId="1" nodeType="withEffect" p14:presetBounceEnd="99429">
                                      <p:stCondLst>
                                        <p:cond delay="2300"/>
                                      </p:stCondLst>
                                      <p:childTnLst>
                                        <p:animScale p14:bounceEnd="99429">
                                          <p:cBhvr>
                                            <p:cTn id="42" dur="17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4" grpId="0"/>
          <p:bldP spid="81" grpId="0"/>
          <p:bldP spid="82" grpId="0"/>
          <p:bldP spid="83" grpId="0"/>
          <p:bldP spid="84" grpId="0"/>
          <p:bldP spid="84" grpId="1"/>
          <p:bldP spid="85" grpId="0"/>
          <p:bldP spid="8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7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02000" y="10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7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32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7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98000" y="98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4" grpId="0"/>
          <p:bldP spid="81" grpId="0"/>
          <p:bldP spid="82" grpId="0"/>
          <p:bldP spid="83" grpId="0"/>
          <p:bldP spid="84" grpId="0"/>
          <p:bldP spid="84" grpId="1"/>
          <p:bldP spid="85" grpId="0"/>
          <p:bldP spid="85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62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fade/>
      </p:transition>
    </mc:Choice>
    <mc:Fallback xmlns=""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189</Words>
  <Application>Microsoft Office PowerPoint</Application>
  <PresentationFormat>Widescreen</PresentationFormat>
  <Paragraphs>46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Bebas</vt:lpstr>
      <vt:lpstr>Calibri</vt:lpstr>
      <vt:lpstr>Calibri Light</vt:lpstr>
      <vt:lpstr>Lato Black</vt:lpstr>
      <vt:lpstr>Montserrat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DHANI</dc:creator>
  <cp:lastModifiedBy>DHANI</cp:lastModifiedBy>
  <cp:revision>32</cp:revision>
  <dcterms:created xsi:type="dcterms:W3CDTF">2020-03-25T07:06:59Z</dcterms:created>
  <dcterms:modified xsi:type="dcterms:W3CDTF">2020-03-25T09:50:47Z</dcterms:modified>
</cp:coreProperties>
</file>